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</p:sldMasterIdLst>
  <p:notesMasterIdLst>
    <p:notesMasterId r:id="rId19"/>
  </p:notesMasterIdLst>
  <p:handoutMasterIdLst>
    <p:handoutMasterId r:id="rId20"/>
  </p:handoutMasterIdLst>
  <p:sldIdLst>
    <p:sldId id="342" r:id="rId3"/>
    <p:sldId id="404" r:id="rId4"/>
    <p:sldId id="405" r:id="rId5"/>
    <p:sldId id="406" r:id="rId6"/>
    <p:sldId id="407" r:id="rId7"/>
    <p:sldId id="408" r:id="rId8"/>
    <p:sldId id="403" r:id="rId9"/>
    <p:sldId id="409" r:id="rId10"/>
    <p:sldId id="410" r:id="rId11"/>
    <p:sldId id="411" r:id="rId12"/>
    <p:sldId id="412" r:id="rId13"/>
    <p:sldId id="413" r:id="rId14"/>
    <p:sldId id="414" r:id="rId15"/>
    <p:sldId id="415" r:id="rId16"/>
    <p:sldId id="416" r:id="rId17"/>
    <p:sldId id="402" r:id="rId18"/>
  </p:sldIdLst>
  <p:sldSz cx="9144000" cy="6858000" type="screen4x3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584">
          <p15:clr>
            <a:srgbClr val="A4A3A4"/>
          </p15:clr>
        </p15:guide>
        <p15:guide id="3" orient="horz" pos="147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orient="horz" pos="3326">
          <p15:clr>
            <a:srgbClr val="A4A3A4"/>
          </p15:clr>
        </p15:guide>
        <p15:guide id="6" orient="horz" pos="3901">
          <p15:clr>
            <a:srgbClr val="A4A3A4"/>
          </p15:clr>
        </p15:guide>
        <p15:guide id="7" orient="horz" pos="4176">
          <p15:clr>
            <a:srgbClr val="A4A3A4"/>
          </p15:clr>
        </p15:guide>
        <p15:guide id="8" orient="horz" pos="2736">
          <p15:clr>
            <a:srgbClr val="A4A3A4"/>
          </p15:clr>
        </p15:guide>
        <p15:guide id="9" pos="2048">
          <p15:clr>
            <a:srgbClr val="A4A3A4"/>
          </p15:clr>
        </p15:guide>
        <p15:guide id="10" pos="4349">
          <p15:clr>
            <a:srgbClr val="A4A3A4"/>
          </p15:clr>
        </p15:guide>
        <p15:guide id="11" pos="4924">
          <p15:clr>
            <a:srgbClr val="A4A3A4"/>
          </p15:clr>
        </p15:guide>
        <p15:guide id="12" pos="1471">
          <p15:clr>
            <a:srgbClr val="A4A3A4"/>
          </p15:clr>
        </p15:guide>
        <p15:guide id="13" pos="319">
          <p15:clr>
            <a:srgbClr val="A4A3A4"/>
          </p15:clr>
        </p15:guide>
        <p15:guide id="14" pos="895">
          <p15:clr>
            <a:srgbClr val="A4A3A4"/>
          </p15:clr>
        </p15:guide>
        <p15:guide id="15" pos="5499">
          <p15:clr>
            <a:srgbClr val="A4A3A4"/>
          </p15:clr>
        </p15:guide>
        <p15:guide id="16" pos="37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9C9C9C"/>
    <a:srgbClr val="7C6D50"/>
    <a:srgbClr val="344144"/>
    <a:srgbClr val="52666A"/>
    <a:srgbClr val="617F73"/>
    <a:srgbClr val="72805D"/>
    <a:srgbClr val="B99A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225" autoAdjust="0"/>
  </p:normalViewPr>
  <p:slideViewPr>
    <p:cSldViewPr>
      <p:cViewPr>
        <p:scale>
          <a:sx n="50" d="100"/>
          <a:sy n="50" d="100"/>
        </p:scale>
        <p:origin x="408" y="288"/>
      </p:cViewPr>
      <p:guideLst>
        <p:guide orient="horz" pos="2160"/>
        <p:guide orient="horz" pos="1584"/>
        <p:guide orient="horz" pos="147"/>
        <p:guide orient="horz" pos="993"/>
        <p:guide orient="horz" pos="3326"/>
        <p:guide orient="horz" pos="3901"/>
        <p:guide orient="horz" pos="4176"/>
        <p:guide orient="horz" pos="2736"/>
        <p:guide pos="2048"/>
        <p:guide pos="4349"/>
        <p:guide pos="4924"/>
        <p:guide pos="1471"/>
        <p:guide pos="319"/>
        <p:guide pos="895"/>
        <p:guide pos="5499"/>
        <p:guide pos="37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F34825-3175-446D-807F-90897986DA57}" type="doc">
      <dgm:prSet loTypeId="urn:microsoft.com/office/officeart/2005/8/layout/hList7" loCatId="process" qsTypeId="urn:microsoft.com/office/officeart/2005/8/quickstyle/simple1" qsCatId="simple" csTypeId="urn:microsoft.com/office/officeart/2005/8/colors/accent3_1" csCatId="accent3" phldr="1"/>
      <dgm:spPr/>
    </dgm:pt>
    <dgm:pt modelId="{D49A457D-4C45-4063-8523-17F35AD8FE77}">
      <dgm:prSet phldrT="[Text]" custT="1"/>
      <dgm:spPr/>
      <dgm:t>
        <a:bodyPr/>
        <a:lstStyle/>
        <a:p>
          <a:r>
            <a:rPr lang="en-US" sz="2400" dirty="0" err="1"/>
            <a:t>Năng</a:t>
          </a:r>
          <a:r>
            <a:rPr lang="en-US" sz="2400" dirty="0"/>
            <a:t> </a:t>
          </a:r>
          <a:r>
            <a:rPr lang="en-US" sz="2400" dirty="0" err="1"/>
            <a:t>suất</a:t>
          </a:r>
          <a:endParaRPr lang="en-US" sz="2400" dirty="0"/>
        </a:p>
      </dgm:t>
    </dgm:pt>
    <dgm:pt modelId="{6D3DCE4F-6A7E-4B92-BE55-03BAB31C04FC}" type="parTrans" cxnId="{751F1CF2-1000-432B-AD67-3280F3EFA4D9}">
      <dgm:prSet/>
      <dgm:spPr/>
      <dgm:t>
        <a:bodyPr/>
        <a:lstStyle/>
        <a:p>
          <a:endParaRPr lang="en-US" sz="2000"/>
        </a:p>
      </dgm:t>
    </dgm:pt>
    <dgm:pt modelId="{98808039-C142-4E86-8AAA-AB8FA41F510E}" type="sibTrans" cxnId="{751F1CF2-1000-432B-AD67-3280F3EFA4D9}">
      <dgm:prSet/>
      <dgm:spPr/>
      <dgm:t>
        <a:bodyPr/>
        <a:lstStyle/>
        <a:p>
          <a:endParaRPr lang="en-US" sz="2000"/>
        </a:p>
      </dgm:t>
    </dgm:pt>
    <dgm:pt modelId="{98C5D168-DE08-4CF5-AFDF-16E92CDA19DB}">
      <dgm:prSet phldrT="[Text]" custT="1"/>
      <dgm:spPr/>
      <dgm:t>
        <a:bodyPr/>
        <a:lstStyle/>
        <a:p>
          <a:r>
            <a:rPr lang="en-US" sz="2400" dirty="0" err="1"/>
            <a:t>Lợi</a:t>
          </a:r>
          <a:r>
            <a:rPr lang="en-US" sz="2400" dirty="0"/>
            <a:t> </a:t>
          </a:r>
          <a:r>
            <a:rPr lang="en-US" sz="2400" dirty="0" err="1"/>
            <a:t>ích</a:t>
          </a:r>
          <a:r>
            <a:rPr lang="en-US" sz="2400" dirty="0"/>
            <a:t> </a:t>
          </a:r>
          <a:r>
            <a:rPr lang="en-US" sz="2400" dirty="0" err="1"/>
            <a:t>cho</a:t>
          </a:r>
          <a:r>
            <a:rPr lang="en-US" sz="2400" dirty="0"/>
            <a:t> </a:t>
          </a:r>
          <a:r>
            <a:rPr lang="en-US" sz="2400" dirty="0" err="1"/>
            <a:t>Nông</a:t>
          </a:r>
          <a:r>
            <a:rPr lang="en-US" sz="2400" dirty="0"/>
            <a:t> </a:t>
          </a:r>
          <a:r>
            <a:rPr lang="en-US" sz="2400" dirty="0" err="1"/>
            <a:t>dân</a:t>
          </a:r>
          <a:endParaRPr lang="en-US" sz="2400" dirty="0"/>
        </a:p>
      </dgm:t>
    </dgm:pt>
    <dgm:pt modelId="{205CE849-E266-425D-B966-51DADE34E46A}" type="parTrans" cxnId="{A85A9406-FE90-4AC4-8923-8C1BFE206020}">
      <dgm:prSet/>
      <dgm:spPr/>
      <dgm:t>
        <a:bodyPr/>
        <a:lstStyle/>
        <a:p>
          <a:endParaRPr lang="en-US" sz="2000"/>
        </a:p>
      </dgm:t>
    </dgm:pt>
    <dgm:pt modelId="{ED9053E4-24C2-4A38-A165-47A0E0C14867}" type="sibTrans" cxnId="{A85A9406-FE90-4AC4-8923-8C1BFE206020}">
      <dgm:prSet/>
      <dgm:spPr/>
      <dgm:t>
        <a:bodyPr/>
        <a:lstStyle/>
        <a:p>
          <a:endParaRPr lang="en-US" sz="2000"/>
        </a:p>
      </dgm:t>
    </dgm:pt>
    <dgm:pt modelId="{324C149A-DF8D-48AF-ACCE-BA0AB60DC2B7}">
      <dgm:prSet phldrT="[Text]" custT="1"/>
      <dgm:spPr/>
      <dgm:t>
        <a:bodyPr/>
        <a:lstStyle/>
        <a:p>
          <a:r>
            <a:rPr lang="en-US" sz="2400" dirty="0" err="1"/>
            <a:t>Môi</a:t>
          </a:r>
          <a:r>
            <a:rPr lang="en-US" sz="2400" dirty="0"/>
            <a:t> </a:t>
          </a:r>
          <a:r>
            <a:rPr lang="en-US" sz="2400" dirty="0" err="1"/>
            <a:t>trường</a:t>
          </a:r>
          <a:endParaRPr lang="en-US" sz="2400" dirty="0"/>
        </a:p>
      </dgm:t>
    </dgm:pt>
    <dgm:pt modelId="{64E88CB4-2E8E-4A9B-AAA6-DE5A74F9E519}" type="parTrans" cxnId="{BC9D56B8-772C-4719-870B-CDF2EE4D97EB}">
      <dgm:prSet/>
      <dgm:spPr/>
      <dgm:t>
        <a:bodyPr/>
        <a:lstStyle/>
        <a:p>
          <a:endParaRPr lang="en-US" sz="2000"/>
        </a:p>
      </dgm:t>
    </dgm:pt>
    <dgm:pt modelId="{A3DB5C30-FB88-462D-AABD-64E2142170D3}" type="sibTrans" cxnId="{BC9D56B8-772C-4719-870B-CDF2EE4D97EB}">
      <dgm:prSet/>
      <dgm:spPr/>
      <dgm:t>
        <a:bodyPr/>
        <a:lstStyle/>
        <a:p>
          <a:endParaRPr lang="en-US" sz="2000"/>
        </a:p>
      </dgm:t>
    </dgm:pt>
    <dgm:pt modelId="{A61697C4-0B26-42A1-A656-D0B470E02BDC}" type="pres">
      <dgm:prSet presAssocID="{65F34825-3175-446D-807F-90897986DA57}" presName="Name0" presStyleCnt="0">
        <dgm:presLayoutVars>
          <dgm:dir/>
          <dgm:resizeHandles val="exact"/>
        </dgm:presLayoutVars>
      </dgm:prSet>
      <dgm:spPr/>
    </dgm:pt>
    <dgm:pt modelId="{7AD83307-B8CC-4DE5-B7E2-A4E2C06C3E8D}" type="pres">
      <dgm:prSet presAssocID="{65F34825-3175-446D-807F-90897986DA57}" presName="fgShape" presStyleLbl="fgShp" presStyleIdx="0" presStyleCnt="1"/>
      <dgm:spPr/>
    </dgm:pt>
    <dgm:pt modelId="{B4BA897F-8532-4B40-97EE-B109C99D9612}" type="pres">
      <dgm:prSet presAssocID="{65F34825-3175-446D-807F-90897986DA57}" presName="linComp" presStyleCnt="0"/>
      <dgm:spPr/>
    </dgm:pt>
    <dgm:pt modelId="{DA13E782-F801-4E66-9BA0-CECE78DE753C}" type="pres">
      <dgm:prSet presAssocID="{D49A457D-4C45-4063-8523-17F35AD8FE77}" presName="compNode" presStyleCnt="0"/>
      <dgm:spPr/>
    </dgm:pt>
    <dgm:pt modelId="{F25B03C4-F702-4058-B0AA-64E432806047}" type="pres">
      <dgm:prSet presAssocID="{D49A457D-4C45-4063-8523-17F35AD8FE77}" presName="bkgdShape" presStyleLbl="node1" presStyleIdx="0" presStyleCnt="3"/>
      <dgm:spPr/>
    </dgm:pt>
    <dgm:pt modelId="{DFD250AF-DBBD-4F8B-9841-3D42B6C9E6C5}" type="pres">
      <dgm:prSet presAssocID="{D49A457D-4C45-4063-8523-17F35AD8FE77}" presName="nodeTx" presStyleLbl="node1" presStyleIdx="0" presStyleCnt="3">
        <dgm:presLayoutVars>
          <dgm:bulletEnabled val="1"/>
        </dgm:presLayoutVars>
      </dgm:prSet>
      <dgm:spPr/>
    </dgm:pt>
    <dgm:pt modelId="{C18A58C3-1E9C-4B7F-8FF0-A6698C097EBB}" type="pres">
      <dgm:prSet presAssocID="{D49A457D-4C45-4063-8523-17F35AD8FE77}" presName="invisiNode" presStyleLbl="node1" presStyleIdx="0" presStyleCnt="3"/>
      <dgm:spPr/>
    </dgm:pt>
    <dgm:pt modelId="{476BFFAA-2F09-43B2-9E2A-A46156E12612}" type="pres">
      <dgm:prSet presAssocID="{D49A457D-4C45-4063-8523-17F35AD8FE77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B90EDD5-6969-4571-A84D-B75FACAE511F}" type="pres">
      <dgm:prSet presAssocID="{98808039-C142-4E86-8AAA-AB8FA41F510E}" presName="sibTrans" presStyleLbl="sibTrans2D1" presStyleIdx="0" presStyleCnt="0"/>
      <dgm:spPr/>
    </dgm:pt>
    <dgm:pt modelId="{AD74AEF2-025A-4D9A-A09C-AAA9FFDC8EB5}" type="pres">
      <dgm:prSet presAssocID="{98C5D168-DE08-4CF5-AFDF-16E92CDA19DB}" presName="compNode" presStyleCnt="0"/>
      <dgm:spPr/>
    </dgm:pt>
    <dgm:pt modelId="{E7C1286D-DBCD-409D-8FB7-3AF2B3C7209E}" type="pres">
      <dgm:prSet presAssocID="{98C5D168-DE08-4CF5-AFDF-16E92CDA19DB}" presName="bkgdShape" presStyleLbl="node1" presStyleIdx="1" presStyleCnt="3"/>
      <dgm:spPr/>
    </dgm:pt>
    <dgm:pt modelId="{9878A8AB-F60B-47D8-B46F-492F65AEF223}" type="pres">
      <dgm:prSet presAssocID="{98C5D168-DE08-4CF5-AFDF-16E92CDA19DB}" presName="nodeTx" presStyleLbl="node1" presStyleIdx="1" presStyleCnt="3">
        <dgm:presLayoutVars>
          <dgm:bulletEnabled val="1"/>
        </dgm:presLayoutVars>
      </dgm:prSet>
      <dgm:spPr/>
    </dgm:pt>
    <dgm:pt modelId="{43F64A40-410F-4DC8-BF2C-E760C72645A5}" type="pres">
      <dgm:prSet presAssocID="{98C5D168-DE08-4CF5-AFDF-16E92CDA19DB}" presName="invisiNode" presStyleLbl="node1" presStyleIdx="1" presStyleCnt="3"/>
      <dgm:spPr/>
    </dgm:pt>
    <dgm:pt modelId="{550CDFBF-E774-4BC8-B2A9-B2AA95B3506B}" type="pres">
      <dgm:prSet presAssocID="{98C5D168-DE08-4CF5-AFDF-16E92CDA19DB}" presName="imagNode" presStyleLbl="fgImgPlace1" presStyleIdx="1" presStyleCnt="3" custLinFactNeighborY="4431"/>
      <dgm:spPr>
        <a:blipFill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C4291BB-AABE-4A96-B388-0A9041703414}" type="pres">
      <dgm:prSet presAssocID="{ED9053E4-24C2-4A38-A165-47A0E0C14867}" presName="sibTrans" presStyleLbl="sibTrans2D1" presStyleIdx="0" presStyleCnt="0"/>
      <dgm:spPr/>
    </dgm:pt>
    <dgm:pt modelId="{32FDEF3F-AA68-4009-90D0-603DA2BFF931}" type="pres">
      <dgm:prSet presAssocID="{324C149A-DF8D-48AF-ACCE-BA0AB60DC2B7}" presName="compNode" presStyleCnt="0"/>
      <dgm:spPr/>
    </dgm:pt>
    <dgm:pt modelId="{5000A074-72A5-443E-8A24-ACE75F5EF167}" type="pres">
      <dgm:prSet presAssocID="{324C149A-DF8D-48AF-ACCE-BA0AB60DC2B7}" presName="bkgdShape" presStyleLbl="node1" presStyleIdx="2" presStyleCnt="3" custLinFactNeighborY="1384"/>
      <dgm:spPr/>
    </dgm:pt>
    <dgm:pt modelId="{3FFE6245-9D22-4523-B7D6-0B0D32F8AD48}" type="pres">
      <dgm:prSet presAssocID="{324C149A-DF8D-48AF-ACCE-BA0AB60DC2B7}" presName="nodeTx" presStyleLbl="node1" presStyleIdx="2" presStyleCnt="3">
        <dgm:presLayoutVars>
          <dgm:bulletEnabled val="1"/>
        </dgm:presLayoutVars>
      </dgm:prSet>
      <dgm:spPr/>
    </dgm:pt>
    <dgm:pt modelId="{94506FDD-92BA-448E-AC2C-662C220C1E2F}" type="pres">
      <dgm:prSet presAssocID="{324C149A-DF8D-48AF-ACCE-BA0AB60DC2B7}" presName="invisiNode" presStyleLbl="node1" presStyleIdx="2" presStyleCnt="3"/>
      <dgm:spPr/>
    </dgm:pt>
    <dgm:pt modelId="{30C617BC-1AA4-4042-8289-8C16FB571D6B}" type="pres">
      <dgm:prSet presAssocID="{324C149A-DF8D-48AF-ACCE-BA0AB60DC2B7}" presName="imagNode" presStyleLbl="fgImgPlace1" presStyleIdx="2" presStyleCnt="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A85A9406-FE90-4AC4-8923-8C1BFE206020}" srcId="{65F34825-3175-446D-807F-90897986DA57}" destId="{98C5D168-DE08-4CF5-AFDF-16E92CDA19DB}" srcOrd="1" destOrd="0" parTransId="{205CE849-E266-425D-B966-51DADE34E46A}" sibTransId="{ED9053E4-24C2-4A38-A165-47A0E0C14867}"/>
    <dgm:cxn modelId="{EFC34621-96B1-4871-B88C-9FDD4B17DA3C}" type="presOf" srcId="{324C149A-DF8D-48AF-ACCE-BA0AB60DC2B7}" destId="{5000A074-72A5-443E-8A24-ACE75F5EF167}" srcOrd="0" destOrd="0" presId="urn:microsoft.com/office/officeart/2005/8/layout/hList7"/>
    <dgm:cxn modelId="{0E30B43C-DFD1-42F1-BE55-F50510D5DA9F}" type="presOf" srcId="{65F34825-3175-446D-807F-90897986DA57}" destId="{A61697C4-0B26-42A1-A656-D0B470E02BDC}" srcOrd="0" destOrd="0" presId="urn:microsoft.com/office/officeart/2005/8/layout/hList7"/>
    <dgm:cxn modelId="{D0D83AA1-EAF7-40E3-A463-B0EB9EB03BAD}" type="presOf" srcId="{D49A457D-4C45-4063-8523-17F35AD8FE77}" destId="{F25B03C4-F702-4058-B0AA-64E432806047}" srcOrd="0" destOrd="0" presId="urn:microsoft.com/office/officeart/2005/8/layout/hList7"/>
    <dgm:cxn modelId="{815F69AE-64EF-4CEE-AF9E-B5BFE0B3846F}" type="presOf" srcId="{98C5D168-DE08-4CF5-AFDF-16E92CDA19DB}" destId="{9878A8AB-F60B-47D8-B46F-492F65AEF223}" srcOrd="1" destOrd="0" presId="urn:microsoft.com/office/officeart/2005/8/layout/hList7"/>
    <dgm:cxn modelId="{BC9D56B8-772C-4719-870B-CDF2EE4D97EB}" srcId="{65F34825-3175-446D-807F-90897986DA57}" destId="{324C149A-DF8D-48AF-ACCE-BA0AB60DC2B7}" srcOrd="2" destOrd="0" parTransId="{64E88CB4-2E8E-4A9B-AAA6-DE5A74F9E519}" sibTransId="{A3DB5C30-FB88-462D-AABD-64E2142170D3}"/>
    <dgm:cxn modelId="{20A4CACD-C3D4-4FC5-B3F2-35B3925D6418}" type="presOf" srcId="{98808039-C142-4E86-8AAA-AB8FA41F510E}" destId="{3B90EDD5-6969-4571-A84D-B75FACAE511F}" srcOrd="0" destOrd="0" presId="urn:microsoft.com/office/officeart/2005/8/layout/hList7"/>
    <dgm:cxn modelId="{67F24FD4-35AF-4269-B93C-CB11F60A1332}" type="presOf" srcId="{324C149A-DF8D-48AF-ACCE-BA0AB60DC2B7}" destId="{3FFE6245-9D22-4523-B7D6-0B0D32F8AD48}" srcOrd="1" destOrd="0" presId="urn:microsoft.com/office/officeart/2005/8/layout/hList7"/>
    <dgm:cxn modelId="{F5CF90E1-D07E-4B7C-98E3-485727845768}" type="presOf" srcId="{98C5D168-DE08-4CF5-AFDF-16E92CDA19DB}" destId="{E7C1286D-DBCD-409D-8FB7-3AF2B3C7209E}" srcOrd="0" destOrd="0" presId="urn:microsoft.com/office/officeart/2005/8/layout/hList7"/>
    <dgm:cxn modelId="{254814F2-B5C2-4236-BBE8-6FAE415790E6}" type="presOf" srcId="{ED9053E4-24C2-4A38-A165-47A0E0C14867}" destId="{9C4291BB-AABE-4A96-B388-0A9041703414}" srcOrd="0" destOrd="0" presId="urn:microsoft.com/office/officeart/2005/8/layout/hList7"/>
    <dgm:cxn modelId="{751F1CF2-1000-432B-AD67-3280F3EFA4D9}" srcId="{65F34825-3175-446D-807F-90897986DA57}" destId="{D49A457D-4C45-4063-8523-17F35AD8FE77}" srcOrd="0" destOrd="0" parTransId="{6D3DCE4F-6A7E-4B92-BE55-03BAB31C04FC}" sibTransId="{98808039-C142-4E86-8AAA-AB8FA41F510E}"/>
    <dgm:cxn modelId="{4D84A1FE-E058-43A5-B61C-CCF2D2DB51E1}" type="presOf" srcId="{D49A457D-4C45-4063-8523-17F35AD8FE77}" destId="{DFD250AF-DBBD-4F8B-9841-3D42B6C9E6C5}" srcOrd="1" destOrd="0" presId="urn:microsoft.com/office/officeart/2005/8/layout/hList7"/>
    <dgm:cxn modelId="{F6E82FCF-BF1E-4916-90AB-A6CA0071C2E1}" type="presParOf" srcId="{A61697C4-0B26-42A1-A656-D0B470E02BDC}" destId="{7AD83307-B8CC-4DE5-B7E2-A4E2C06C3E8D}" srcOrd="0" destOrd="0" presId="urn:microsoft.com/office/officeart/2005/8/layout/hList7"/>
    <dgm:cxn modelId="{ABAA3CB0-B7CB-4F29-A6A5-555CFFEB0BF0}" type="presParOf" srcId="{A61697C4-0B26-42A1-A656-D0B470E02BDC}" destId="{B4BA897F-8532-4B40-97EE-B109C99D9612}" srcOrd="1" destOrd="0" presId="urn:microsoft.com/office/officeart/2005/8/layout/hList7"/>
    <dgm:cxn modelId="{131AA009-5DC4-45CE-9ABC-5F509CA20AA7}" type="presParOf" srcId="{B4BA897F-8532-4B40-97EE-B109C99D9612}" destId="{DA13E782-F801-4E66-9BA0-CECE78DE753C}" srcOrd="0" destOrd="0" presId="urn:microsoft.com/office/officeart/2005/8/layout/hList7"/>
    <dgm:cxn modelId="{168B5020-4547-4257-8A92-B6689DCAFA7E}" type="presParOf" srcId="{DA13E782-F801-4E66-9BA0-CECE78DE753C}" destId="{F25B03C4-F702-4058-B0AA-64E432806047}" srcOrd="0" destOrd="0" presId="urn:microsoft.com/office/officeart/2005/8/layout/hList7"/>
    <dgm:cxn modelId="{89FCB691-F32F-4E50-9960-C71EF0853259}" type="presParOf" srcId="{DA13E782-F801-4E66-9BA0-CECE78DE753C}" destId="{DFD250AF-DBBD-4F8B-9841-3D42B6C9E6C5}" srcOrd="1" destOrd="0" presId="urn:microsoft.com/office/officeart/2005/8/layout/hList7"/>
    <dgm:cxn modelId="{995AD21E-5DD6-47E3-80F4-5D17CF204D5D}" type="presParOf" srcId="{DA13E782-F801-4E66-9BA0-CECE78DE753C}" destId="{C18A58C3-1E9C-4B7F-8FF0-A6698C097EBB}" srcOrd="2" destOrd="0" presId="urn:microsoft.com/office/officeart/2005/8/layout/hList7"/>
    <dgm:cxn modelId="{3A94BA71-B30C-4852-999A-E72951EC2622}" type="presParOf" srcId="{DA13E782-F801-4E66-9BA0-CECE78DE753C}" destId="{476BFFAA-2F09-43B2-9E2A-A46156E12612}" srcOrd="3" destOrd="0" presId="urn:microsoft.com/office/officeart/2005/8/layout/hList7"/>
    <dgm:cxn modelId="{EDDDD739-CA32-49DD-A0F3-75DDB43A5529}" type="presParOf" srcId="{B4BA897F-8532-4B40-97EE-B109C99D9612}" destId="{3B90EDD5-6969-4571-A84D-B75FACAE511F}" srcOrd="1" destOrd="0" presId="urn:microsoft.com/office/officeart/2005/8/layout/hList7"/>
    <dgm:cxn modelId="{201FEF1C-1C42-4AC8-997E-6BF381B89D74}" type="presParOf" srcId="{B4BA897F-8532-4B40-97EE-B109C99D9612}" destId="{AD74AEF2-025A-4D9A-A09C-AAA9FFDC8EB5}" srcOrd="2" destOrd="0" presId="urn:microsoft.com/office/officeart/2005/8/layout/hList7"/>
    <dgm:cxn modelId="{A0E5BEF4-1A07-47B5-858B-FB2A1976E7E7}" type="presParOf" srcId="{AD74AEF2-025A-4D9A-A09C-AAA9FFDC8EB5}" destId="{E7C1286D-DBCD-409D-8FB7-3AF2B3C7209E}" srcOrd="0" destOrd="0" presId="urn:microsoft.com/office/officeart/2005/8/layout/hList7"/>
    <dgm:cxn modelId="{0B8B725C-6926-46C5-A01E-F59AB3BFB52F}" type="presParOf" srcId="{AD74AEF2-025A-4D9A-A09C-AAA9FFDC8EB5}" destId="{9878A8AB-F60B-47D8-B46F-492F65AEF223}" srcOrd="1" destOrd="0" presId="urn:microsoft.com/office/officeart/2005/8/layout/hList7"/>
    <dgm:cxn modelId="{F712C65A-6293-436F-8D06-1A3FB74E92D9}" type="presParOf" srcId="{AD74AEF2-025A-4D9A-A09C-AAA9FFDC8EB5}" destId="{43F64A40-410F-4DC8-BF2C-E760C72645A5}" srcOrd="2" destOrd="0" presId="urn:microsoft.com/office/officeart/2005/8/layout/hList7"/>
    <dgm:cxn modelId="{59231418-14F0-406F-A32F-6B130BA45B32}" type="presParOf" srcId="{AD74AEF2-025A-4D9A-A09C-AAA9FFDC8EB5}" destId="{550CDFBF-E774-4BC8-B2A9-B2AA95B3506B}" srcOrd="3" destOrd="0" presId="urn:microsoft.com/office/officeart/2005/8/layout/hList7"/>
    <dgm:cxn modelId="{C354CBC8-EDF1-488E-B520-63BD6370EFC8}" type="presParOf" srcId="{B4BA897F-8532-4B40-97EE-B109C99D9612}" destId="{9C4291BB-AABE-4A96-B388-0A9041703414}" srcOrd="3" destOrd="0" presId="urn:microsoft.com/office/officeart/2005/8/layout/hList7"/>
    <dgm:cxn modelId="{FC82A90B-E2BA-4D72-A606-893934768BBC}" type="presParOf" srcId="{B4BA897F-8532-4B40-97EE-B109C99D9612}" destId="{32FDEF3F-AA68-4009-90D0-603DA2BFF931}" srcOrd="4" destOrd="0" presId="urn:microsoft.com/office/officeart/2005/8/layout/hList7"/>
    <dgm:cxn modelId="{0F637D5A-6C81-4C39-8A2A-0D8244EB8BBA}" type="presParOf" srcId="{32FDEF3F-AA68-4009-90D0-603DA2BFF931}" destId="{5000A074-72A5-443E-8A24-ACE75F5EF167}" srcOrd="0" destOrd="0" presId="urn:microsoft.com/office/officeart/2005/8/layout/hList7"/>
    <dgm:cxn modelId="{EE839DB4-9347-460E-BA1E-B5368D344396}" type="presParOf" srcId="{32FDEF3F-AA68-4009-90D0-603DA2BFF931}" destId="{3FFE6245-9D22-4523-B7D6-0B0D32F8AD48}" srcOrd="1" destOrd="0" presId="urn:microsoft.com/office/officeart/2005/8/layout/hList7"/>
    <dgm:cxn modelId="{B7B44FD8-F511-49F6-B65B-BCF43FAD26EC}" type="presParOf" srcId="{32FDEF3F-AA68-4009-90D0-603DA2BFF931}" destId="{94506FDD-92BA-448E-AC2C-662C220C1E2F}" srcOrd="2" destOrd="0" presId="urn:microsoft.com/office/officeart/2005/8/layout/hList7"/>
    <dgm:cxn modelId="{741C9EBC-BB7A-4415-A734-71A941C8439D}" type="presParOf" srcId="{32FDEF3F-AA68-4009-90D0-603DA2BFF931}" destId="{30C617BC-1AA4-4042-8289-8C16FB571D6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4DEA88-1795-47DC-8057-14B564CEAC28}" type="doc">
      <dgm:prSet loTypeId="urn:microsoft.com/office/officeart/2009/3/layout/Descending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366030A-EC13-4D3B-8E20-8FAAEAA4D32B}">
      <dgm:prSet/>
      <dgm:spPr/>
      <dgm:t>
        <a:bodyPr/>
        <a:lstStyle/>
        <a:p>
          <a:pPr rtl="0"/>
          <a:r>
            <a:rPr lang="en-GB" b="1" dirty="0" err="1"/>
            <a:t>Hợp</a:t>
          </a:r>
          <a:r>
            <a:rPr lang="en-GB" b="1" dirty="0"/>
            <a:t> </a:t>
          </a:r>
          <a:r>
            <a:rPr lang="en-GB" b="1" dirty="0" err="1"/>
            <a:t>tác</a:t>
          </a:r>
          <a:r>
            <a:rPr lang="en-GB" b="1" dirty="0"/>
            <a:t> </a:t>
          </a:r>
          <a:r>
            <a:rPr lang="en-GB" b="1" dirty="0" err="1"/>
            <a:t>đa</a:t>
          </a:r>
          <a:r>
            <a:rPr lang="en-GB" b="1" dirty="0"/>
            <a:t> </a:t>
          </a:r>
          <a:r>
            <a:rPr lang="en-GB" b="1" dirty="0" err="1"/>
            <a:t>phương</a:t>
          </a:r>
          <a:r>
            <a:rPr lang="en-GB" b="1" dirty="0"/>
            <a:t> </a:t>
          </a:r>
          <a:r>
            <a:rPr lang="en-GB" b="1" dirty="0" err="1"/>
            <a:t>và</a:t>
          </a:r>
          <a:r>
            <a:rPr lang="en-GB" b="1" dirty="0"/>
            <a:t> </a:t>
          </a:r>
          <a:r>
            <a:rPr lang="en-GB" b="1" dirty="0" err="1"/>
            <a:t>toàn</a:t>
          </a:r>
          <a:r>
            <a:rPr lang="en-GB" b="1" dirty="0"/>
            <a:t> </a:t>
          </a:r>
          <a:r>
            <a:rPr lang="en-GB" b="1" dirty="0" err="1"/>
            <a:t>diện</a:t>
          </a:r>
          <a:endParaRPr lang="en-GB" dirty="0"/>
        </a:p>
      </dgm:t>
    </dgm:pt>
    <dgm:pt modelId="{5A022E63-62F1-47B9-81F8-3A1B9C619357}" type="parTrans" cxnId="{2064B63F-6D13-4123-915A-A8E558444D3B}">
      <dgm:prSet/>
      <dgm:spPr/>
      <dgm:t>
        <a:bodyPr/>
        <a:lstStyle/>
        <a:p>
          <a:endParaRPr lang="en-US"/>
        </a:p>
      </dgm:t>
    </dgm:pt>
    <dgm:pt modelId="{D423B6F9-5923-415E-8D3B-C046459A4C66}" type="sibTrans" cxnId="{2064B63F-6D13-4123-915A-A8E558444D3B}">
      <dgm:prSet/>
      <dgm:spPr/>
      <dgm:t>
        <a:bodyPr/>
        <a:lstStyle/>
        <a:p>
          <a:endParaRPr lang="en-US"/>
        </a:p>
      </dgm:t>
    </dgm:pt>
    <dgm:pt modelId="{727672D6-5101-4870-B67C-7A691977D820}">
      <dgm:prSet/>
      <dgm:spPr/>
      <dgm:t>
        <a:bodyPr/>
        <a:lstStyle/>
        <a:p>
          <a:pPr rtl="0"/>
          <a:r>
            <a:rPr lang="en-GB" b="1" dirty="0" err="1"/>
            <a:t>Hướng</a:t>
          </a:r>
          <a:r>
            <a:rPr lang="en-GB" b="1" dirty="0"/>
            <a:t> </a:t>
          </a:r>
          <a:r>
            <a:rPr lang="en-GB" b="1" dirty="0" err="1"/>
            <a:t>đến</a:t>
          </a:r>
          <a:r>
            <a:rPr lang="en-GB" b="1" dirty="0"/>
            <a:t> </a:t>
          </a:r>
          <a:r>
            <a:rPr lang="en-GB" b="1" dirty="0" err="1"/>
            <a:t>nông</a:t>
          </a:r>
          <a:r>
            <a:rPr lang="en-GB" b="1" dirty="0"/>
            <a:t> </a:t>
          </a:r>
          <a:r>
            <a:rPr lang="en-GB" b="1" dirty="0" err="1"/>
            <a:t>hộ</a:t>
          </a:r>
          <a:r>
            <a:rPr lang="en-GB" b="1" dirty="0"/>
            <a:t> </a:t>
          </a:r>
          <a:r>
            <a:rPr lang="en-GB" b="1" dirty="0" err="1"/>
            <a:t>nhỏ</a:t>
          </a:r>
          <a:endParaRPr lang="en-GB" dirty="0"/>
        </a:p>
      </dgm:t>
    </dgm:pt>
    <dgm:pt modelId="{DCDDFEA3-7478-420E-A638-522B8C0BA81D}" type="parTrans" cxnId="{A7045C98-529F-4A40-B74E-A7D5A5392DC3}">
      <dgm:prSet/>
      <dgm:spPr/>
      <dgm:t>
        <a:bodyPr/>
        <a:lstStyle/>
        <a:p>
          <a:endParaRPr lang="en-US"/>
        </a:p>
      </dgm:t>
    </dgm:pt>
    <dgm:pt modelId="{DE7EA99D-E571-44F2-83C2-6A3517A7240B}" type="sibTrans" cxnId="{A7045C98-529F-4A40-B74E-A7D5A5392DC3}">
      <dgm:prSet/>
      <dgm:spPr/>
      <dgm:t>
        <a:bodyPr/>
        <a:lstStyle/>
        <a:p>
          <a:endParaRPr lang="en-US"/>
        </a:p>
      </dgm:t>
    </dgm:pt>
    <dgm:pt modelId="{586FB346-0F9F-4687-A6CD-1C17699E8F31}">
      <dgm:prSet/>
      <dgm:spPr/>
      <dgm:t>
        <a:bodyPr/>
        <a:lstStyle/>
        <a:p>
          <a:pPr rtl="0"/>
          <a:r>
            <a:rPr lang="en-US" dirty="0" err="1"/>
            <a:t>Định</a:t>
          </a:r>
          <a:r>
            <a:rPr lang="en-US" dirty="0"/>
            <a:t> </a:t>
          </a:r>
          <a:r>
            <a:rPr lang="en-US" dirty="0" err="1"/>
            <a:t>hướng</a:t>
          </a:r>
          <a:r>
            <a:rPr lang="en-US" dirty="0"/>
            <a:t> </a:t>
          </a:r>
          <a:r>
            <a:rPr lang="en-US" dirty="0" err="1"/>
            <a:t>Quốc</a:t>
          </a:r>
          <a:r>
            <a:rPr lang="en-US" dirty="0"/>
            <a:t> </a:t>
          </a:r>
          <a:r>
            <a:rPr lang="en-US" dirty="0" err="1"/>
            <a:t>gia</a:t>
          </a:r>
          <a:r>
            <a:rPr lang="en-US" dirty="0"/>
            <a:t> </a:t>
          </a:r>
          <a:r>
            <a:rPr lang="en-US" dirty="0" err="1"/>
            <a:t>và</a:t>
          </a:r>
          <a:r>
            <a:rPr lang="en-US" dirty="0"/>
            <a:t> </a:t>
          </a:r>
          <a:r>
            <a:rPr lang="en-US" dirty="0" err="1"/>
            <a:t>các</a:t>
          </a:r>
          <a:r>
            <a:rPr lang="en-US" dirty="0"/>
            <a:t> </a:t>
          </a:r>
          <a:r>
            <a:rPr lang="en-US" dirty="0" err="1"/>
            <a:t>yếu</a:t>
          </a:r>
          <a:r>
            <a:rPr lang="en-US" dirty="0"/>
            <a:t> </a:t>
          </a:r>
          <a:r>
            <a:rPr lang="en-US" dirty="0" err="1"/>
            <a:t>tố</a:t>
          </a:r>
          <a:r>
            <a:rPr lang="en-US" dirty="0"/>
            <a:t> </a:t>
          </a:r>
          <a:r>
            <a:rPr lang="en-US" dirty="0" err="1"/>
            <a:t>địa</a:t>
          </a:r>
          <a:r>
            <a:rPr lang="en-US" dirty="0"/>
            <a:t> </a:t>
          </a:r>
          <a:r>
            <a:rPr lang="en-US" dirty="0" err="1"/>
            <a:t>phương</a:t>
          </a:r>
          <a:r>
            <a:rPr lang="en-GB" b="1" dirty="0"/>
            <a:t> and locally-driven</a:t>
          </a:r>
          <a:endParaRPr lang="en-GB" dirty="0"/>
        </a:p>
      </dgm:t>
    </dgm:pt>
    <dgm:pt modelId="{99BFCBE5-D28F-4904-AF2B-299D0FB63873}" type="parTrans" cxnId="{015B0DA2-0084-4FEC-BC21-31F0BFEA6692}">
      <dgm:prSet/>
      <dgm:spPr/>
      <dgm:t>
        <a:bodyPr/>
        <a:lstStyle/>
        <a:p>
          <a:endParaRPr lang="en-US"/>
        </a:p>
      </dgm:t>
    </dgm:pt>
    <dgm:pt modelId="{A7A4985F-6DF8-4C72-AEB4-25FD6054DE32}" type="sibTrans" cxnId="{015B0DA2-0084-4FEC-BC21-31F0BFEA6692}">
      <dgm:prSet/>
      <dgm:spPr/>
      <dgm:t>
        <a:bodyPr/>
        <a:lstStyle/>
        <a:p>
          <a:endParaRPr lang="en-US"/>
        </a:p>
      </dgm:t>
    </dgm:pt>
    <dgm:pt modelId="{880B2629-900A-443B-A57F-DF7E51058532}">
      <dgm:prSet custT="1"/>
      <dgm:spPr/>
      <dgm:t>
        <a:bodyPr/>
        <a:lstStyle/>
        <a:p>
          <a:pPr rtl="0"/>
          <a:r>
            <a:rPr lang="en-US" sz="1900" b="1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Định</a:t>
          </a:r>
          <a:r>
            <a:rPr lang="en-US" sz="19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900" b="1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hướng</a:t>
          </a:r>
          <a:r>
            <a:rPr lang="en-US" sz="19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900" b="1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thị</a:t>
          </a:r>
          <a:r>
            <a:rPr lang="en-US" sz="19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900" b="1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trường</a:t>
          </a:r>
          <a:endParaRPr lang="en-GB" sz="1900" b="1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D4412846-0E3F-4E11-B35D-BF1EF8649160}" type="parTrans" cxnId="{8535018F-F3A7-48A5-9B59-D5E61B8D07FE}">
      <dgm:prSet/>
      <dgm:spPr/>
      <dgm:t>
        <a:bodyPr/>
        <a:lstStyle/>
        <a:p>
          <a:endParaRPr lang="en-US"/>
        </a:p>
      </dgm:t>
    </dgm:pt>
    <dgm:pt modelId="{E7395EEA-F331-44A7-90F7-127DF16D84BA}" type="sibTrans" cxnId="{8535018F-F3A7-48A5-9B59-D5E61B8D07FE}">
      <dgm:prSet/>
      <dgm:spPr/>
      <dgm:t>
        <a:bodyPr/>
        <a:lstStyle/>
        <a:p>
          <a:endParaRPr lang="en-US"/>
        </a:p>
      </dgm:t>
    </dgm:pt>
    <dgm:pt modelId="{221CF368-411B-4AE6-B2A4-329C729B7AF9}" type="pres">
      <dgm:prSet presAssocID="{554DEA88-1795-47DC-8057-14B564CEAC28}" presName="Name0" presStyleCnt="0">
        <dgm:presLayoutVars>
          <dgm:chMax val="7"/>
          <dgm:chPref val="5"/>
        </dgm:presLayoutVars>
      </dgm:prSet>
      <dgm:spPr/>
    </dgm:pt>
    <dgm:pt modelId="{BD1E2808-3902-4DC2-AEE0-51188EFBBA3E}" type="pres">
      <dgm:prSet presAssocID="{554DEA88-1795-47DC-8057-14B564CEAC28}" presName="arrowNode" presStyleLbl="node1" presStyleIdx="0" presStyleCnt="1"/>
      <dgm:spPr>
        <a:solidFill>
          <a:schemeClr val="accent4"/>
        </a:solidFill>
      </dgm:spPr>
    </dgm:pt>
    <dgm:pt modelId="{26C08916-92EB-4523-A55D-90340E7F781B}" type="pres">
      <dgm:prSet presAssocID="{8366030A-EC13-4D3B-8E20-8FAAEAA4D32B}" presName="txNode1" presStyleLbl="revTx" presStyleIdx="0" presStyleCnt="4">
        <dgm:presLayoutVars>
          <dgm:bulletEnabled val="1"/>
        </dgm:presLayoutVars>
      </dgm:prSet>
      <dgm:spPr/>
    </dgm:pt>
    <dgm:pt modelId="{CB1A6FFA-F3B9-4553-8B70-879956C941D0}" type="pres">
      <dgm:prSet presAssocID="{880B2629-900A-443B-A57F-DF7E51058532}" presName="txNode2" presStyleLbl="revTx" presStyleIdx="1" presStyleCnt="4">
        <dgm:presLayoutVars>
          <dgm:bulletEnabled val="1"/>
        </dgm:presLayoutVars>
      </dgm:prSet>
      <dgm:spPr/>
    </dgm:pt>
    <dgm:pt modelId="{9B864C0B-6D6F-4778-8288-73F7017876ED}" type="pres">
      <dgm:prSet presAssocID="{E7395EEA-F331-44A7-90F7-127DF16D84BA}" presName="dotNode2" presStyleCnt="0"/>
      <dgm:spPr/>
    </dgm:pt>
    <dgm:pt modelId="{A59D504B-0D21-4D71-B4E0-0C92A7446E66}" type="pres">
      <dgm:prSet presAssocID="{E7395EEA-F331-44A7-90F7-127DF16D84BA}" presName="dotRepeatNode" presStyleLbl="fgShp" presStyleIdx="0" presStyleCnt="2"/>
      <dgm:spPr/>
    </dgm:pt>
    <dgm:pt modelId="{7F1DE266-66EE-407B-B028-B6985687D4CA}" type="pres">
      <dgm:prSet presAssocID="{727672D6-5101-4870-B67C-7A691977D820}" presName="txNode3" presStyleLbl="revTx" presStyleIdx="2" presStyleCnt="4">
        <dgm:presLayoutVars>
          <dgm:bulletEnabled val="1"/>
        </dgm:presLayoutVars>
      </dgm:prSet>
      <dgm:spPr/>
    </dgm:pt>
    <dgm:pt modelId="{D554012E-0584-43DE-B0F1-82D775A28D66}" type="pres">
      <dgm:prSet presAssocID="{DE7EA99D-E571-44F2-83C2-6A3517A7240B}" presName="dotNode3" presStyleCnt="0"/>
      <dgm:spPr/>
    </dgm:pt>
    <dgm:pt modelId="{EF2D4C79-EAA7-4B2C-A0A2-420B970BD253}" type="pres">
      <dgm:prSet presAssocID="{DE7EA99D-E571-44F2-83C2-6A3517A7240B}" presName="dotRepeatNode" presStyleLbl="fgShp" presStyleIdx="1" presStyleCnt="2"/>
      <dgm:spPr/>
    </dgm:pt>
    <dgm:pt modelId="{86FD654C-4F19-4301-A8A8-388DB04C3A5E}" type="pres">
      <dgm:prSet presAssocID="{586FB346-0F9F-4687-A6CD-1C17699E8F31}" presName="txNode4" presStyleLbl="revTx" presStyleIdx="3" presStyleCnt="4">
        <dgm:presLayoutVars>
          <dgm:bulletEnabled val="1"/>
        </dgm:presLayoutVars>
      </dgm:prSet>
      <dgm:spPr/>
    </dgm:pt>
  </dgm:ptLst>
  <dgm:cxnLst>
    <dgm:cxn modelId="{5C2B4105-12FA-4EBE-A65F-22C987482910}" type="presOf" srcId="{727672D6-5101-4870-B67C-7A691977D820}" destId="{7F1DE266-66EE-407B-B028-B6985687D4CA}" srcOrd="0" destOrd="0" presId="urn:microsoft.com/office/officeart/2009/3/layout/DescendingProcess"/>
    <dgm:cxn modelId="{2064B63F-6D13-4123-915A-A8E558444D3B}" srcId="{554DEA88-1795-47DC-8057-14B564CEAC28}" destId="{8366030A-EC13-4D3B-8E20-8FAAEAA4D32B}" srcOrd="0" destOrd="0" parTransId="{5A022E63-62F1-47B9-81F8-3A1B9C619357}" sibTransId="{D423B6F9-5923-415E-8D3B-C046459A4C66}"/>
    <dgm:cxn modelId="{D2167568-42EC-49A7-A447-E5B84427EEC2}" type="presOf" srcId="{E7395EEA-F331-44A7-90F7-127DF16D84BA}" destId="{A59D504B-0D21-4D71-B4E0-0C92A7446E66}" srcOrd="0" destOrd="0" presId="urn:microsoft.com/office/officeart/2009/3/layout/DescendingProcess"/>
    <dgm:cxn modelId="{C37C6E7F-AC2D-4A57-8128-63C0B4409536}" type="presOf" srcId="{8366030A-EC13-4D3B-8E20-8FAAEAA4D32B}" destId="{26C08916-92EB-4523-A55D-90340E7F781B}" srcOrd="0" destOrd="0" presId="urn:microsoft.com/office/officeart/2009/3/layout/DescendingProcess"/>
    <dgm:cxn modelId="{8535018F-F3A7-48A5-9B59-D5E61B8D07FE}" srcId="{554DEA88-1795-47DC-8057-14B564CEAC28}" destId="{880B2629-900A-443B-A57F-DF7E51058532}" srcOrd="1" destOrd="0" parTransId="{D4412846-0E3F-4E11-B35D-BF1EF8649160}" sibTransId="{E7395EEA-F331-44A7-90F7-127DF16D84BA}"/>
    <dgm:cxn modelId="{A7045C98-529F-4A40-B74E-A7D5A5392DC3}" srcId="{554DEA88-1795-47DC-8057-14B564CEAC28}" destId="{727672D6-5101-4870-B67C-7A691977D820}" srcOrd="2" destOrd="0" parTransId="{DCDDFEA3-7478-420E-A638-522B8C0BA81D}" sibTransId="{DE7EA99D-E571-44F2-83C2-6A3517A7240B}"/>
    <dgm:cxn modelId="{015B0DA2-0084-4FEC-BC21-31F0BFEA6692}" srcId="{554DEA88-1795-47DC-8057-14B564CEAC28}" destId="{586FB346-0F9F-4687-A6CD-1C17699E8F31}" srcOrd="3" destOrd="0" parTransId="{99BFCBE5-D28F-4904-AF2B-299D0FB63873}" sibTransId="{A7A4985F-6DF8-4C72-AEB4-25FD6054DE32}"/>
    <dgm:cxn modelId="{D56CA1BB-9062-4BF2-8F9B-86AA00F8FC68}" type="presOf" srcId="{554DEA88-1795-47DC-8057-14B564CEAC28}" destId="{221CF368-411B-4AE6-B2A4-329C729B7AF9}" srcOrd="0" destOrd="0" presId="urn:microsoft.com/office/officeart/2009/3/layout/DescendingProcess"/>
    <dgm:cxn modelId="{F714A8C0-DAB3-487B-B1D9-8A2C5EA66EFB}" type="presOf" srcId="{586FB346-0F9F-4687-A6CD-1C17699E8F31}" destId="{86FD654C-4F19-4301-A8A8-388DB04C3A5E}" srcOrd="0" destOrd="0" presId="urn:microsoft.com/office/officeart/2009/3/layout/DescendingProcess"/>
    <dgm:cxn modelId="{703A7ED7-85A4-4725-BBE7-BE3518BCD754}" type="presOf" srcId="{DE7EA99D-E571-44F2-83C2-6A3517A7240B}" destId="{EF2D4C79-EAA7-4B2C-A0A2-420B970BD253}" srcOrd="0" destOrd="0" presId="urn:microsoft.com/office/officeart/2009/3/layout/DescendingProcess"/>
    <dgm:cxn modelId="{5CDB4BDC-73E8-406C-B7E2-B7E09B1595C7}" type="presOf" srcId="{880B2629-900A-443B-A57F-DF7E51058532}" destId="{CB1A6FFA-F3B9-4553-8B70-879956C941D0}" srcOrd="0" destOrd="0" presId="urn:microsoft.com/office/officeart/2009/3/layout/DescendingProcess"/>
    <dgm:cxn modelId="{8FF8D921-CF7D-4468-AC3E-6DAB4B825A76}" type="presParOf" srcId="{221CF368-411B-4AE6-B2A4-329C729B7AF9}" destId="{BD1E2808-3902-4DC2-AEE0-51188EFBBA3E}" srcOrd="0" destOrd="0" presId="urn:microsoft.com/office/officeart/2009/3/layout/DescendingProcess"/>
    <dgm:cxn modelId="{8617992D-6806-4BF3-B4BA-BAEB4A81B9B1}" type="presParOf" srcId="{221CF368-411B-4AE6-B2A4-329C729B7AF9}" destId="{26C08916-92EB-4523-A55D-90340E7F781B}" srcOrd="1" destOrd="0" presId="urn:microsoft.com/office/officeart/2009/3/layout/DescendingProcess"/>
    <dgm:cxn modelId="{4E276CE4-0694-4917-95E5-AE267F7AD5F7}" type="presParOf" srcId="{221CF368-411B-4AE6-B2A4-329C729B7AF9}" destId="{CB1A6FFA-F3B9-4553-8B70-879956C941D0}" srcOrd="2" destOrd="0" presId="urn:microsoft.com/office/officeart/2009/3/layout/DescendingProcess"/>
    <dgm:cxn modelId="{33402951-AB04-4875-9F12-CBB7DA2C67BD}" type="presParOf" srcId="{221CF368-411B-4AE6-B2A4-329C729B7AF9}" destId="{9B864C0B-6D6F-4778-8288-73F7017876ED}" srcOrd="3" destOrd="0" presId="urn:microsoft.com/office/officeart/2009/3/layout/DescendingProcess"/>
    <dgm:cxn modelId="{49C57C2A-EF06-450E-9C8D-210246DDD5E2}" type="presParOf" srcId="{9B864C0B-6D6F-4778-8288-73F7017876ED}" destId="{A59D504B-0D21-4D71-B4E0-0C92A7446E66}" srcOrd="0" destOrd="0" presId="urn:microsoft.com/office/officeart/2009/3/layout/DescendingProcess"/>
    <dgm:cxn modelId="{12294ACF-BA6B-4FDE-83E1-9EB1BA85F6DB}" type="presParOf" srcId="{221CF368-411B-4AE6-B2A4-329C729B7AF9}" destId="{7F1DE266-66EE-407B-B028-B6985687D4CA}" srcOrd="4" destOrd="0" presId="urn:microsoft.com/office/officeart/2009/3/layout/DescendingProcess"/>
    <dgm:cxn modelId="{AA58031B-713C-4E78-A1AA-43B235AEAEBC}" type="presParOf" srcId="{221CF368-411B-4AE6-B2A4-329C729B7AF9}" destId="{D554012E-0584-43DE-B0F1-82D775A28D66}" srcOrd="5" destOrd="0" presId="urn:microsoft.com/office/officeart/2009/3/layout/DescendingProcess"/>
    <dgm:cxn modelId="{75985CBE-12FB-469C-A907-24244B2CD768}" type="presParOf" srcId="{D554012E-0584-43DE-B0F1-82D775A28D66}" destId="{EF2D4C79-EAA7-4B2C-A0A2-420B970BD253}" srcOrd="0" destOrd="0" presId="urn:microsoft.com/office/officeart/2009/3/layout/DescendingProcess"/>
    <dgm:cxn modelId="{6982DE2B-AA3B-422E-8A31-5AAB418D334D}" type="presParOf" srcId="{221CF368-411B-4AE6-B2A4-329C729B7AF9}" destId="{86FD654C-4F19-4301-A8A8-388DB04C3A5E}" srcOrd="6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2E36F0-940E-4F8D-9E1F-A6FF19654282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A76601F6-DA51-43A2-A409-B345F0ED0DC0}">
      <dgm:prSet phldrT="[Text]"/>
      <dgm:spPr/>
      <dgm:t>
        <a:bodyPr/>
        <a:lstStyle/>
        <a:p>
          <a:r>
            <a:rPr lang="en-US" b="1" dirty="0" err="1"/>
            <a:t>Tăng</a:t>
          </a:r>
          <a:r>
            <a:rPr lang="en-US" b="1" dirty="0"/>
            <a:t> </a:t>
          </a:r>
          <a:r>
            <a:rPr lang="en-US" b="1" dirty="0" err="1"/>
            <a:t>cường</a:t>
          </a:r>
          <a:r>
            <a:rPr lang="en-US" b="1" dirty="0"/>
            <a:t> </a:t>
          </a:r>
          <a:r>
            <a:rPr lang="en-US" b="1" dirty="0" err="1"/>
            <a:t>Hợp</a:t>
          </a:r>
          <a:r>
            <a:rPr lang="en-US" b="1" dirty="0"/>
            <a:t> </a:t>
          </a:r>
          <a:r>
            <a:rPr lang="en-US" b="1" dirty="0" err="1"/>
            <a:t>tác</a:t>
          </a:r>
          <a:r>
            <a:rPr lang="en-US" b="1" dirty="0"/>
            <a:t> </a:t>
          </a:r>
          <a:r>
            <a:rPr lang="en-US" b="1" dirty="0" err="1"/>
            <a:t>Đối</a:t>
          </a:r>
          <a:r>
            <a:rPr lang="en-US" b="1" dirty="0"/>
            <a:t> </a:t>
          </a:r>
          <a:r>
            <a:rPr lang="en-US" b="1" dirty="0" err="1"/>
            <a:t>tác</a:t>
          </a:r>
          <a:endParaRPr lang="en-US" b="1" dirty="0"/>
        </a:p>
      </dgm:t>
    </dgm:pt>
    <dgm:pt modelId="{7EFD69E9-AC5E-4E51-9159-18180FFA364F}" type="parTrans" cxnId="{5F4A38B3-A4CA-4037-8D4B-5010F6D5E993}">
      <dgm:prSet/>
      <dgm:spPr/>
      <dgm:t>
        <a:bodyPr/>
        <a:lstStyle/>
        <a:p>
          <a:endParaRPr lang="en-US" b="1"/>
        </a:p>
      </dgm:t>
    </dgm:pt>
    <dgm:pt modelId="{85DFE955-0FE9-49D1-BAD0-388ECE2E357D}" type="sibTrans" cxnId="{5F4A38B3-A4CA-4037-8D4B-5010F6D5E993}">
      <dgm:prSet/>
      <dgm:spPr/>
      <dgm:t>
        <a:bodyPr/>
        <a:lstStyle/>
        <a:p>
          <a:endParaRPr lang="en-US" b="1"/>
        </a:p>
      </dgm:t>
    </dgm:pt>
    <dgm:pt modelId="{95B1F7F5-212B-415B-8185-1E7BC9A52E46}">
      <dgm:prSet phldrT="[Text]"/>
      <dgm:spPr/>
      <dgm:t>
        <a:bodyPr/>
        <a:lstStyle/>
        <a:p>
          <a:r>
            <a:rPr lang="en-US" b="1" dirty="0" err="1"/>
            <a:t>Tập</a:t>
          </a:r>
          <a:r>
            <a:rPr lang="en-US" b="1" dirty="0"/>
            <a:t> </a:t>
          </a:r>
          <a:r>
            <a:rPr lang="en-US" b="1" dirty="0" err="1"/>
            <a:t>hợp</a:t>
          </a:r>
          <a:r>
            <a:rPr lang="en-US" b="1" dirty="0"/>
            <a:t> </a:t>
          </a:r>
          <a:r>
            <a:rPr lang="en-US" b="1" dirty="0" err="1"/>
            <a:t>và</a:t>
          </a:r>
          <a:r>
            <a:rPr lang="en-US" b="1" dirty="0"/>
            <a:t> </a:t>
          </a:r>
          <a:r>
            <a:rPr lang="en-US" b="1" dirty="0" err="1"/>
            <a:t>làm</a:t>
          </a:r>
          <a:r>
            <a:rPr lang="en-US" b="1" dirty="0"/>
            <a:t> </a:t>
          </a:r>
          <a:r>
            <a:rPr lang="en-US" b="1" dirty="0" err="1"/>
            <a:t>cầu</a:t>
          </a:r>
          <a:r>
            <a:rPr lang="en-US" b="1" dirty="0"/>
            <a:t> </a:t>
          </a:r>
          <a:r>
            <a:rPr lang="en-US" b="1" dirty="0" err="1"/>
            <a:t>nối</a:t>
          </a:r>
          <a:r>
            <a:rPr lang="en-US" b="1" dirty="0"/>
            <a:t> </a:t>
          </a:r>
          <a:r>
            <a:rPr lang="en-US" b="1" dirty="0" err="1"/>
            <a:t>cho</a:t>
          </a:r>
          <a:r>
            <a:rPr lang="en-US" b="1" dirty="0"/>
            <a:t> </a:t>
          </a:r>
          <a:r>
            <a:rPr lang="en-US" b="1" dirty="0" err="1"/>
            <a:t>các</a:t>
          </a:r>
          <a:r>
            <a:rPr lang="en-US" b="1" dirty="0"/>
            <a:t> </a:t>
          </a:r>
          <a:r>
            <a:rPr lang="en-US" b="1" dirty="0" err="1"/>
            <a:t>Đối</a:t>
          </a:r>
          <a:r>
            <a:rPr lang="en-US" b="1" dirty="0"/>
            <a:t> </a:t>
          </a:r>
          <a:r>
            <a:rPr lang="en-US" b="1" dirty="0" err="1"/>
            <a:t>tác</a:t>
          </a:r>
          <a:endParaRPr lang="en-US" b="1" dirty="0"/>
        </a:p>
      </dgm:t>
    </dgm:pt>
    <dgm:pt modelId="{14EC9F6A-BDE8-4945-90C7-474CDB6EB680}" type="parTrans" cxnId="{6FBB021A-86E9-48E1-B162-713FE054B5D4}">
      <dgm:prSet/>
      <dgm:spPr/>
      <dgm:t>
        <a:bodyPr/>
        <a:lstStyle/>
        <a:p>
          <a:endParaRPr lang="en-US" b="1"/>
        </a:p>
      </dgm:t>
    </dgm:pt>
    <dgm:pt modelId="{B0448EB7-E63D-405D-A0D1-2E7140D6356D}" type="sibTrans" cxnId="{6FBB021A-86E9-48E1-B162-713FE054B5D4}">
      <dgm:prSet/>
      <dgm:spPr/>
      <dgm:t>
        <a:bodyPr/>
        <a:lstStyle/>
        <a:p>
          <a:endParaRPr lang="en-US" b="1"/>
        </a:p>
      </dgm:t>
    </dgm:pt>
    <dgm:pt modelId="{9BC643A7-F97B-4E86-81D2-2783DE4096D2}">
      <dgm:prSet phldrT="[Text]"/>
      <dgm:spPr/>
      <dgm:t>
        <a:bodyPr/>
        <a:lstStyle/>
        <a:p>
          <a:r>
            <a:rPr lang="en-US" b="1" dirty="0" err="1"/>
            <a:t>Hỗ</a:t>
          </a:r>
          <a:r>
            <a:rPr lang="en-US" b="1" dirty="0"/>
            <a:t> </a:t>
          </a:r>
          <a:r>
            <a:rPr lang="en-US" b="1" dirty="0" err="1"/>
            <a:t>trợ</a:t>
          </a:r>
          <a:r>
            <a:rPr lang="en-US" b="1" dirty="0"/>
            <a:t> </a:t>
          </a:r>
          <a:r>
            <a:rPr lang="en-US" b="1" dirty="0" err="1"/>
            <a:t>Thực</a:t>
          </a:r>
          <a:r>
            <a:rPr lang="en-US" b="1" dirty="0"/>
            <a:t> </a:t>
          </a:r>
          <a:r>
            <a:rPr lang="en-US" b="1" dirty="0" err="1"/>
            <a:t>hành</a:t>
          </a:r>
          <a:r>
            <a:rPr lang="en-US" b="1" dirty="0"/>
            <a:t> </a:t>
          </a:r>
          <a:r>
            <a:rPr lang="en-US" b="1" dirty="0" err="1"/>
            <a:t>tốt</a:t>
          </a:r>
          <a:r>
            <a:rPr lang="en-US" b="1" dirty="0"/>
            <a:t> </a:t>
          </a:r>
          <a:r>
            <a:rPr lang="en-US" b="1" dirty="0" err="1"/>
            <a:t>và</a:t>
          </a:r>
          <a:r>
            <a:rPr lang="en-US" b="1" dirty="0"/>
            <a:t> </a:t>
          </a:r>
          <a:r>
            <a:rPr lang="en-US" b="1" dirty="0" err="1"/>
            <a:t>Sáng</a:t>
          </a:r>
          <a:r>
            <a:rPr lang="en-US" b="1" dirty="0"/>
            <a:t> </a:t>
          </a:r>
          <a:r>
            <a:rPr lang="en-US" b="1" dirty="0" err="1"/>
            <a:t>tạo</a:t>
          </a:r>
          <a:endParaRPr lang="en-US" b="1" dirty="0"/>
        </a:p>
      </dgm:t>
    </dgm:pt>
    <dgm:pt modelId="{FC5A96CE-1BB5-45EB-9B05-6FAB4995E099}" type="parTrans" cxnId="{62EC96AA-F43C-4108-BC42-6A7914E27638}">
      <dgm:prSet/>
      <dgm:spPr/>
      <dgm:t>
        <a:bodyPr/>
        <a:lstStyle/>
        <a:p>
          <a:endParaRPr lang="en-US" b="1"/>
        </a:p>
      </dgm:t>
    </dgm:pt>
    <dgm:pt modelId="{A7EEF88C-36DB-4BFD-A3B7-4AE47E001161}" type="sibTrans" cxnId="{62EC96AA-F43C-4108-BC42-6A7914E27638}">
      <dgm:prSet/>
      <dgm:spPr/>
      <dgm:t>
        <a:bodyPr/>
        <a:lstStyle/>
        <a:p>
          <a:endParaRPr lang="en-US" b="1"/>
        </a:p>
      </dgm:t>
    </dgm:pt>
    <dgm:pt modelId="{E57E724C-FE28-4A12-934D-BC296182497E}">
      <dgm:prSet phldrT="[Text]"/>
      <dgm:spPr/>
      <dgm:t>
        <a:bodyPr/>
        <a:lstStyle/>
        <a:p>
          <a:r>
            <a:rPr lang="en-US" b="1" dirty="0"/>
            <a:t>Chia </a:t>
          </a:r>
          <a:r>
            <a:rPr lang="en-US" b="1" dirty="0" err="1"/>
            <a:t>sẻ</a:t>
          </a:r>
          <a:r>
            <a:rPr lang="en-US" b="1" dirty="0"/>
            <a:t> </a:t>
          </a:r>
          <a:r>
            <a:rPr lang="en-US" b="1" dirty="0" err="1"/>
            <a:t>quá</a:t>
          </a:r>
          <a:r>
            <a:rPr lang="en-US" b="1" dirty="0"/>
            <a:t> </a:t>
          </a:r>
          <a:r>
            <a:rPr lang="en-US" b="1" dirty="0" err="1"/>
            <a:t>trình</a:t>
          </a:r>
          <a:endParaRPr lang="en-US" b="1" dirty="0"/>
        </a:p>
      </dgm:t>
    </dgm:pt>
    <dgm:pt modelId="{BEA0BF52-B502-4283-84EA-C7F6F1D79A71}" type="parTrans" cxnId="{A3DEC563-5612-45DD-89AB-0B3E455E6AFF}">
      <dgm:prSet/>
      <dgm:spPr/>
      <dgm:t>
        <a:bodyPr/>
        <a:lstStyle/>
        <a:p>
          <a:endParaRPr lang="en-US" b="1"/>
        </a:p>
      </dgm:t>
    </dgm:pt>
    <dgm:pt modelId="{0A9513DB-9C6A-4A8B-9527-1D8EAC3EC79F}" type="sibTrans" cxnId="{A3DEC563-5612-45DD-89AB-0B3E455E6AFF}">
      <dgm:prSet/>
      <dgm:spPr/>
      <dgm:t>
        <a:bodyPr/>
        <a:lstStyle/>
        <a:p>
          <a:endParaRPr lang="en-US" b="1"/>
        </a:p>
      </dgm:t>
    </dgm:pt>
    <dgm:pt modelId="{68D7E3DB-0B79-493F-AEAA-18F7E397997A}" type="pres">
      <dgm:prSet presAssocID="{612E36F0-940E-4F8D-9E1F-A6FF19654282}" presName="CompostProcess" presStyleCnt="0">
        <dgm:presLayoutVars>
          <dgm:dir/>
          <dgm:resizeHandles val="exact"/>
        </dgm:presLayoutVars>
      </dgm:prSet>
      <dgm:spPr/>
    </dgm:pt>
    <dgm:pt modelId="{45557993-5205-459D-8E41-6CCB88AA73F4}" type="pres">
      <dgm:prSet presAssocID="{612E36F0-940E-4F8D-9E1F-A6FF19654282}" presName="arrow" presStyleLbl="bgShp" presStyleIdx="0" presStyleCnt="1"/>
      <dgm:spPr/>
    </dgm:pt>
    <dgm:pt modelId="{5AAED788-51F9-4E80-A827-F2D57C0C5400}" type="pres">
      <dgm:prSet presAssocID="{612E36F0-940E-4F8D-9E1F-A6FF19654282}" presName="linearProcess" presStyleCnt="0"/>
      <dgm:spPr/>
    </dgm:pt>
    <dgm:pt modelId="{2CCCF556-BCE9-4A47-A292-C470D149E50C}" type="pres">
      <dgm:prSet presAssocID="{A76601F6-DA51-43A2-A409-B345F0ED0DC0}" presName="textNode" presStyleLbl="node1" presStyleIdx="0" presStyleCnt="4">
        <dgm:presLayoutVars>
          <dgm:bulletEnabled val="1"/>
        </dgm:presLayoutVars>
      </dgm:prSet>
      <dgm:spPr/>
    </dgm:pt>
    <dgm:pt modelId="{15B22922-9129-4EF4-B967-D597604F1534}" type="pres">
      <dgm:prSet presAssocID="{85DFE955-0FE9-49D1-BAD0-388ECE2E357D}" presName="sibTrans" presStyleCnt="0"/>
      <dgm:spPr/>
    </dgm:pt>
    <dgm:pt modelId="{E910F91E-5D64-4A61-A01D-39F242FC5307}" type="pres">
      <dgm:prSet presAssocID="{95B1F7F5-212B-415B-8185-1E7BC9A52E46}" presName="textNode" presStyleLbl="node1" presStyleIdx="1" presStyleCnt="4">
        <dgm:presLayoutVars>
          <dgm:bulletEnabled val="1"/>
        </dgm:presLayoutVars>
      </dgm:prSet>
      <dgm:spPr/>
    </dgm:pt>
    <dgm:pt modelId="{9A3BAD67-0A04-41D8-A615-38B43E802107}" type="pres">
      <dgm:prSet presAssocID="{B0448EB7-E63D-405D-A0D1-2E7140D6356D}" presName="sibTrans" presStyleCnt="0"/>
      <dgm:spPr/>
    </dgm:pt>
    <dgm:pt modelId="{009A1440-1D57-4912-A0C6-BA47382598D1}" type="pres">
      <dgm:prSet presAssocID="{9BC643A7-F97B-4E86-81D2-2783DE4096D2}" presName="textNode" presStyleLbl="node1" presStyleIdx="2" presStyleCnt="4">
        <dgm:presLayoutVars>
          <dgm:bulletEnabled val="1"/>
        </dgm:presLayoutVars>
      </dgm:prSet>
      <dgm:spPr/>
    </dgm:pt>
    <dgm:pt modelId="{870B183C-BA6A-4C6E-8189-7BC42644B9DB}" type="pres">
      <dgm:prSet presAssocID="{A7EEF88C-36DB-4BFD-A3B7-4AE47E001161}" presName="sibTrans" presStyleCnt="0"/>
      <dgm:spPr/>
    </dgm:pt>
    <dgm:pt modelId="{8ACD8F3A-BABA-4988-912F-DC7A63924487}" type="pres">
      <dgm:prSet presAssocID="{E57E724C-FE28-4A12-934D-BC296182497E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6FBB021A-86E9-48E1-B162-713FE054B5D4}" srcId="{612E36F0-940E-4F8D-9E1F-A6FF19654282}" destId="{95B1F7F5-212B-415B-8185-1E7BC9A52E46}" srcOrd="1" destOrd="0" parTransId="{14EC9F6A-BDE8-4945-90C7-474CDB6EB680}" sibTransId="{B0448EB7-E63D-405D-A0D1-2E7140D6356D}"/>
    <dgm:cxn modelId="{4A57475D-66B2-4183-9F50-D019B6752BCE}" type="presOf" srcId="{A76601F6-DA51-43A2-A409-B345F0ED0DC0}" destId="{2CCCF556-BCE9-4A47-A292-C470D149E50C}" srcOrd="0" destOrd="0" presId="urn:microsoft.com/office/officeart/2005/8/layout/hProcess9"/>
    <dgm:cxn modelId="{613F115F-29C3-4CCB-9068-59769B755AD6}" type="presOf" srcId="{9BC643A7-F97B-4E86-81D2-2783DE4096D2}" destId="{009A1440-1D57-4912-A0C6-BA47382598D1}" srcOrd="0" destOrd="0" presId="urn:microsoft.com/office/officeart/2005/8/layout/hProcess9"/>
    <dgm:cxn modelId="{A3DEC563-5612-45DD-89AB-0B3E455E6AFF}" srcId="{612E36F0-940E-4F8D-9E1F-A6FF19654282}" destId="{E57E724C-FE28-4A12-934D-BC296182497E}" srcOrd="3" destOrd="0" parTransId="{BEA0BF52-B502-4283-84EA-C7F6F1D79A71}" sibTransId="{0A9513DB-9C6A-4A8B-9527-1D8EAC3EC79F}"/>
    <dgm:cxn modelId="{97208569-3A52-481D-A892-BCD1B2D72563}" type="presOf" srcId="{95B1F7F5-212B-415B-8185-1E7BC9A52E46}" destId="{E910F91E-5D64-4A61-A01D-39F242FC5307}" srcOrd="0" destOrd="0" presId="urn:microsoft.com/office/officeart/2005/8/layout/hProcess9"/>
    <dgm:cxn modelId="{CFA48990-9C34-48DA-85BE-5580CD49A1AC}" type="presOf" srcId="{E57E724C-FE28-4A12-934D-BC296182497E}" destId="{8ACD8F3A-BABA-4988-912F-DC7A63924487}" srcOrd="0" destOrd="0" presId="urn:microsoft.com/office/officeart/2005/8/layout/hProcess9"/>
    <dgm:cxn modelId="{62EC96AA-F43C-4108-BC42-6A7914E27638}" srcId="{612E36F0-940E-4F8D-9E1F-A6FF19654282}" destId="{9BC643A7-F97B-4E86-81D2-2783DE4096D2}" srcOrd="2" destOrd="0" parTransId="{FC5A96CE-1BB5-45EB-9B05-6FAB4995E099}" sibTransId="{A7EEF88C-36DB-4BFD-A3B7-4AE47E001161}"/>
    <dgm:cxn modelId="{5F4A38B3-A4CA-4037-8D4B-5010F6D5E993}" srcId="{612E36F0-940E-4F8D-9E1F-A6FF19654282}" destId="{A76601F6-DA51-43A2-A409-B345F0ED0DC0}" srcOrd="0" destOrd="0" parTransId="{7EFD69E9-AC5E-4E51-9159-18180FFA364F}" sibTransId="{85DFE955-0FE9-49D1-BAD0-388ECE2E357D}"/>
    <dgm:cxn modelId="{05312BDC-0ED0-471E-A853-33AF3282E8F8}" type="presOf" srcId="{612E36F0-940E-4F8D-9E1F-A6FF19654282}" destId="{68D7E3DB-0B79-493F-AEAA-18F7E397997A}" srcOrd="0" destOrd="0" presId="urn:microsoft.com/office/officeart/2005/8/layout/hProcess9"/>
    <dgm:cxn modelId="{47FCA721-7E2B-4A16-8640-CB14217DB032}" type="presParOf" srcId="{68D7E3DB-0B79-493F-AEAA-18F7E397997A}" destId="{45557993-5205-459D-8E41-6CCB88AA73F4}" srcOrd="0" destOrd="0" presId="urn:microsoft.com/office/officeart/2005/8/layout/hProcess9"/>
    <dgm:cxn modelId="{BFB4E321-0A74-4493-8F4B-3914CB1C872C}" type="presParOf" srcId="{68D7E3DB-0B79-493F-AEAA-18F7E397997A}" destId="{5AAED788-51F9-4E80-A827-F2D57C0C5400}" srcOrd="1" destOrd="0" presId="urn:microsoft.com/office/officeart/2005/8/layout/hProcess9"/>
    <dgm:cxn modelId="{E6D60F8B-9C0B-4434-8357-8BC29AB2EF2D}" type="presParOf" srcId="{5AAED788-51F9-4E80-A827-F2D57C0C5400}" destId="{2CCCF556-BCE9-4A47-A292-C470D149E50C}" srcOrd="0" destOrd="0" presId="urn:microsoft.com/office/officeart/2005/8/layout/hProcess9"/>
    <dgm:cxn modelId="{B38256DA-D02F-4B19-A705-548C9532FB85}" type="presParOf" srcId="{5AAED788-51F9-4E80-A827-F2D57C0C5400}" destId="{15B22922-9129-4EF4-B967-D597604F1534}" srcOrd="1" destOrd="0" presId="urn:microsoft.com/office/officeart/2005/8/layout/hProcess9"/>
    <dgm:cxn modelId="{1206F2F5-D146-4090-B4C8-69706DB4CB9D}" type="presParOf" srcId="{5AAED788-51F9-4E80-A827-F2D57C0C5400}" destId="{E910F91E-5D64-4A61-A01D-39F242FC5307}" srcOrd="2" destOrd="0" presId="urn:microsoft.com/office/officeart/2005/8/layout/hProcess9"/>
    <dgm:cxn modelId="{90F70F9F-9808-434D-84A5-BF250E67A09E}" type="presParOf" srcId="{5AAED788-51F9-4E80-A827-F2D57C0C5400}" destId="{9A3BAD67-0A04-41D8-A615-38B43E802107}" srcOrd="3" destOrd="0" presId="urn:microsoft.com/office/officeart/2005/8/layout/hProcess9"/>
    <dgm:cxn modelId="{8DB77AF2-4072-490A-A04D-C0F7374CEEDB}" type="presParOf" srcId="{5AAED788-51F9-4E80-A827-F2D57C0C5400}" destId="{009A1440-1D57-4912-A0C6-BA47382598D1}" srcOrd="4" destOrd="0" presId="urn:microsoft.com/office/officeart/2005/8/layout/hProcess9"/>
    <dgm:cxn modelId="{234CE3FB-5E8F-4506-9C74-D55BFBC6395B}" type="presParOf" srcId="{5AAED788-51F9-4E80-A827-F2D57C0C5400}" destId="{870B183C-BA6A-4C6E-8189-7BC42644B9DB}" srcOrd="5" destOrd="0" presId="urn:microsoft.com/office/officeart/2005/8/layout/hProcess9"/>
    <dgm:cxn modelId="{9EE8E592-E7F9-4549-B5E8-426617CE713C}" type="presParOf" srcId="{5AAED788-51F9-4E80-A827-F2D57C0C5400}" destId="{8ACD8F3A-BABA-4988-912F-DC7A63924487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04C9EF-A1BA-4B83-8321-BF91C889EA28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22ECE08F-38C1-44C6-8C84-2C63010378BF}">
      <dgm:prSet phldrT="[Text]" custT="1"/>
      <dgm:spPr/>
      <dgm:t>
        <a:bodyPr/>
        <a:lstStyle/>
        <a:p>
          <a:r>
            <a:rPr lang="en-SG" sz="2400" b="0" dirty="0" err="1"/>
            <a:t>Công</a:t>
          </a:r>
          <a:r>
            <a:rPr lang="en-SG" sz="2400" b="0" dirty="0"/>
            <a:t> ty</a:t>
          </a:r>
        </a:p>
      </dgm:t>
    </dgm:pt>
    <dgm:pt modelId="{4238D197-F339-4752-A167-9E489C3732BA}" type="parTrans" cxnId="{B596828A-F708-4CE2-B55D-0E40D95FF592}">
      <dgm:prSet/>
      <dgm:spPr/>
      <dgm:t>
        <a:bodyPr/>
        <a:lstStyle/>
        <a:p>
          <a:endParaRPr lang="en-SG" sz="2000" b="0"/>
        </a:p>
      </dgm:t>
    </dgm:pt>
    <dgm:pt modelId="{40D955F2-1BA4-416F-8195-15E6F6FD17F8}" type="sibTrans" cxnId="{B596828A-F708-4CE2-B55D-0E40D95FF592}">
      <dgm:prSet/>
      <dgm:spPr/>
      <dgm:t>
        <a:bodyPr/>
        <a:lstStyle/>
        <a:p>
          <a:endParaRPr lang="en-SG" sz="2000" b="0"/>
        </a:p>
      </dgm:t>
    </dgm:pt>
    <dgm:pt modelId="{5251FE3D-A70B-4D94-AD56-586F86906A88}">
      <dgm:prSet phldrT="[Text]" custT="1"/>
      <dgm:spPr/>
      <dgm:t>
        <a:bodyPr/>
        <a:lstStyle/>
        <a:p>
          <a:r>
            <a:rPr lang="en-SG" sz="2400" b="0" dirty="0" err="1"/>
            <a:t>Chính</a:t>
          </a:r>
          <a:r>
            <a:rPr lang="en-SG" sz="2400" b="0" dirty="0"/>
            <a:t> </a:t>
          </a:r>
          <a:r>
            <a:rPr lang="en-SG" sz="2400" b="0" dirty="0" err="1"/>
            <a:t>phủ</a:t>
          </a:r>
          <a:endParaRPr lang="en-SG" sz="2400" b="0" dirty="0"/>
        </a:p>
      </dgm:t>
    </dgm:pt>
    <dgm:pt modelId="{37FFD1F2-6D66-46D6-AC9C-B54438737550}" type="parTrans" cxnId="{B8EDEE6D-B71C-429A-948E-7CFC8998FD6A}">
      <dgm:prSet/>
      <dgm:spPr/>
      <dgm:t>
        <a:bodyPr/>
        <a:lstStyle/>
        <a:p>
          <a:endParaRPr lang="en-SG" sz="2000" b="0"/>
        </a:p>
      </dgm:t>
    </dgm:pt>
    <dgm:pt modelId="{31554C9B-6035-4C48-A5D0-653308653D28}" type="sibTrans" cxnId="{B8EDEE6D-B71C-429A-948E-7CFC8998FD6A}">
      <dgm:prSet/>
      <dgm:spPr/>
      <dgm:t>
        <a:bodyPr/>
        <a:lstStyle/>
        <a:p>
          <a:endParaRPr lang="en-SG" sz="2000" b="0"/>
        </a:p>
      </dgm:t>
    </dgm:pt>
    <dgm:pt modelId="{B3C0A6EA-65BE-4AC8-96F3-5CA40CB7D604}">
      <dgm:prSet phldrT="[Text]" custT="1"/>
      <dgm:spPr/>
      <dgm:t>
        <a:bodyPr/>
        <a:lstStyle/>
        <a:p>
          <a:r>
            <a:rPr lang="en-SG" sz="2400" b="0" dirty="0" err="1"/>
            <a:t>Các</a:t>
          </a:r>
          <a:r>
            <a:rPr lang="en-SG" sz="2400" b="0" dirty="0"/>
            <a:t> </a:t>
          </a:r>
          <a:r>
            <a:rPr lang="en-SG" sz="2400" b="0" dirty="0" err="1"/>
            <a:t>tổ</a:t>
          </a:r>
          <a:r>
            <a:rPr lang="en-SG" sz="2400" b="0" dirty="0"/>
            <a:t> </a:t>
          </a:r>
          <a:r>
            <a:rPr lang="en-SG" sz="2400" b="0" dirty="0" err="1"/>
            <a:t>chức</a:t>
          </a:r>
          <a:r>
            <a:rPr lang="en-SG" sz="2400" b="0" dirty="0"/>
            <a:t> </a:t>
          </a:r>
          <a:r>
            <a:rPr lang="en-SG" sz="2400" b="0" dirty="0" err="1"/>
            <a:t>xã</a:t>
          </a:r>
          <a:r>
            <a:rPr lang="en-SG" sz="2400" b="0" dirty="0"/>
            <a:t> </a:t>
          </a:r>
          <a:r>
            <a:rPr lang="en-SG" sz="2400" b="0" dirty="0" err="1"/>
            <a:t>hội</a:t>
          </a:r>
          <a:endParaRPr lang="en-SG" sz="2400" b="0" dirty="0"/>
        </a:p>
      </dgm:t>
    </dgm:pt>
    <dgm:pt modelId="{2CB73375-1003-4775-9A15-4D299332171C}" type="parTrans" cxnId="{95A08818-8FAA-47DB-AFD7-0E4DDE8C7A4F}">
      <dgm:prSet/>
      <dgm:spPr/>
      <dgm:t>
        <a:bodyPr/>
        <a:lstStyle/>
        <a:p>
          <a:endParaRPr lang="en-SG" sz="2000" b="0"/>
        </a:p>
      </dgm:t>
    </dgm:pt>
    <dgm:pt modelId="{FD749340-849B-4D6D-84B0-C345B5396C9D}" type="sibTrans" cxnId="{95A08818-8FAA-47DB-AFD7-0E4DDE8C7A4F}">
      <dgm:prSet/>
      <dgm:spPr/>
      <dgm:t>
        <a:bodyPr/>
        <a:lstStyle/>
        <a:p>
          <a:endParaRPr lang="en-SG" sz="2000" b="0"/>
        </a:p>
      </dgm:t>
    </dgm:pt>
    <dgm:pt modelId="{39F3FA25-A991-4FDC-961D-C7DFFBBEE765}">
      <dgm:prSet custT="1"/>
      <dgm:spPr/>
      <dgm:t>
        <a:bodyPr/>
        <a:lstStyle/>
        <a:p>
          <a:r>
            <a:rPr lang="en-SG" sz="2400" b="0" dirty="0" err="1"/>
            <a:t>Hiệp</a:t>
          </a:r>
          <a:r>
            <a:rPr lang="en-SG" sz="2400" b="0" dirty="0"/>
            <a:t> </a:t>
          </a:r>
          <a:r>
            <a:rPr lang="en-SG" sz="2400" b="0" dirty="0" err="1"/>
            <a:t>hội</a:t>
          </a:r>
          <a:r>
            <a:rPr lang="en-SG" sz="2400" b="0" dirty="0"/>
            <a:t> </a:t>
          </a:r>
          <a:r>
            <a:rPr lang="en-SG" sz="2400" b="0" dirty="0" err="1"/>
            <a:t>Nông</a:t>
          </a:r>
          <a:r>
            <a:rPr lang="en-SG" sz="2400" b="0" dirty="0"/>
            <a:t> </a:t>
          </a:r>
          <a:r>
            <a:rPr lang="en-SG" sz="2400" b="0" dirty="0" err="1"/>
            <a:t>dân</a:t>
          </a:r>
          <a:endParaRPr lang="en-SG" sz="2400" b="0" dirty="0"/>
        </a:p>
      </dgm:t>
    </dgm:pt>
    <dgm:pt modelId="{FA91C5A6-648F-449F-BD79-C923396EEFFF}" type="parTrans" cxnId="{0ACD7274-D71F-4DB0-BCFE-3F4568872D7F}">
      <dgm:prSet/>
      <dgm:spPr/>
      <dgm:t>
        <a:bodyPr/>
        <a:lstStyle/>
        <a:p>
          <a:endParaRPr lang="en-SG" sz="2000" b="0"/>
        </a:p>
      </dgm:t>
    </dgm:pt>
    <dgm:pt modelId="{204D9463-B3DE-4188-BE5B-B70A2D7A76F0}" type="sibTrans" cxnId="{0ACD7274-D71F-4DB0-BCFE-3F4568872D7F}">
      <dgm:prSet/>
      <dgm:spPr/>
      <dgm:t>
        <a:bodyPr/>
        <a:lstStyle/>
        <a:p>
          <a:endParaRPr lang="en-SG" sz="2000" b="0"/>
        </a:p>
      </dgm:t>
    </dgm:pt>
    <dgm:pt modelId="{4BD585AF-49B1-4E58-B79F-FBB66C05F2A6}">
      <dgm:prSet custT="1"/>
      <dgm:spPr/>
      <dgm:t>
        <a:bodyPr/>
        <a:lstStyle/>
        <a:p>
          <a:r>
            <a:rPr lang="en-SG" sz="2400" b="0" dirty="0" err="1"/>
            <a:t>Nhà</a:t>
          </a:r>
          <a:r>
            <a:rPr lang="en-SG" sz="2400" b="0" dirty="0"/>
            <a:t> </a:t>
          </a:r>
          <a:r>
            <a:rPr lang="en-SG" sz="2400" b="0" dirty="0" err="1"/>
            <a:t>tài</a:t>
          </a:r>
          <a:r>
            <a:rPr lang="en-SG" sz="2400" b="0" dirty="0"/>
            <a:t> </a:t>
          </a:r>
          <a:r>
            <a:rPr lang="en-SG" sz="2400" b="0" dirty="0" err="1"/>
            <a:t>trợ</a:t>
          </a:r>
          <a:endParaRPr lang="en-SG" sz="2400" b="0" dirty="0"/>
        </a:p>
      </dgm:t>
    </dgm:pt>
    <dgm:pt modelId="{AB20262F-1FD8-42BD-A502-AA5E213D9A32}" type="parTrans" cxnId="{33579A00-CF14-4753-A318-B980F1DC2E8E}">
      <dgm:prSet/>
      <dgm:spPr/>
      <dgm:t>
        <a:bodyPr/>
        <a:lstStyle/>
        <a:p>
          <a:endParaRPr lang="en-SG" sz="2000" b="0"/>
        </a:p>
      </dgm:t>
    </dgm:pt>
    <dgm:pt modelId="{CC5B377D-3369-4DD9-A8E5-17033FFF92A2}" type="sibTrans" cxnId="{33579A00-CF14-4753-A318-B980F1DC2E8E}">
      <dgm:prSet/>
      <dgm:spPr/>
      <dgm:t>
        <a:bodyPr/>
        <a:lstStyle/>
        <a:p>
          <a:endParaRPr lang="en-SG" sz="2000" b="0"/>
        </a:p>
      </dgm:t>
    </dgm:pt>
    <dgm:pt modelId="{D7E343EC-96E6-4991-AC29-3863632305D5}">
      <dgm:prSet custT="1"/>
      <dgm:spPr/>
      <dgm:t>
        <a:bodyPr/>
        <a:lstStyle/>
        <a:p>
          <a:r>
            <a:rPr lang="en-SG" sz="2400" b="0" dirty="0" err="1"/>
            <a:t>Tổ</a:t>
          </a:r>
          <a:r>
            <a:rPr lang="en-SG" sz="2400" b="0" dirty="0"/>
            <a:t> </a:t>
          </a:r>
          <a:r>
            <a:rPr lang="en-SG" sz="2400" b="0" dirty="0" err="1"/>
            <a:t>chức</a:t>
          </a:r>
          <a:r>
            <a:rPr lang="en-SG" sz="2400" b="0" dirty="0"/>
            <a:t> </a:t>
          </a:r>
          <a:r>
            <a:rPr lang="en-SG" sz="2400" b="0" dirty="0" err="1"/>
            <a:t>nghiên</a:t>
          </a:r>
          <a:r>
            <a:rPr lang="en-SG" sz="2400" b="0" dirty="0"/>
            <a:t> </a:t>
          </a:r>
          <a:r>
            <a:rPr lang="en-SG" sz="2400" b="0" dirty="0" err="1"/>
            <a:t>cứu</a:t>
          </a:r>
          <a:endParaRPr lang="en-SG" sz="2400" b="0" dirty="0"/>
        </a:p>
      </dgm:t>
    </dgm:pt>
    <dgm:pt modelId="{09E23693-7E01-4E9F-A338-D47D3A8308AC}" type="parTrans" cxnId="{02B64D8A-6572-4ED0-8173-D7A8E4227A59}">
      <dgm:prSet/>
      <dgm:spPr/>
      <dgm:t>
        <a:bodyPr/>
        <a:lstStyle/>
        <a:p>
          <a:endParaRPr lang="en-SG" sz="2000" b="0"/>
        </a:p>
      </dgm:t>
    </dgm:pt>
    <dgm:pt modelId="{E9F5E023-6A53-4F9A-8D0F-4EF080A7C5E8}" type="sibTrans" cxnId="{02B64D8A-6572-4ED0-8173-D7A8E4227A59}">
      <dgm:prSet/>
      <dgm:spPr/>
      <dgm:t>
        <a:bodyPr/>
        <a:lstStyle/>
        <a:p>
          <a:endParaRPr lang="en-SG" sz="2000" b="0"/>
        </a:p>
      </dgm:t>
    </dgm:pt>
    <dgm:pt modelId="{3EB15A05-25CF-49DF-8999-EB1739CCEE4B}" type="pres">
      <dgm:prSet presAssocID="{B604C9EF-A1BA-4B83-8321-BF91C889EA28}" presName="compositeShape" presStyleCnt="0">
        <dgm:presLayoutVars>
          <dgm:chMax val="7"/>
          <dgm:dir/>
          <dgm:resizeHandles val="exact"/>
        </dgm:presLayoutVars>
      </dgm:prSet>
      <dgm:spPr/>
    </dgm:pt>
    <dgm:pt modelId="{676143CE-4A75-4428-B930-BD7B5D2CB478}" type="pres">
      <dgm:prSet presAssocID="{22ECE08F-38C1-44C6-8C84-2C63010378BF}" presName="circ1" presStyleLbl="vennNode1" presStyleIdx="0" presStyleCnt="6"/>
      <dgm:spPr/>
    </dgm:pt>
    <dgm:pt modelId="{DCA4B8FC-E34D-4652-9F45-73D9FDF5B8A3}" type="pres">
      <dgm:prSet presAssocID="{22ECE08F-38C1-44C6-8C84-2C63010378BF}" presName="circ1Tx" presStyleLbl="revTx" presStyleIdx="0" presStyleCnt="0" custLinFactNeighborX="157" custLinFactNeighborY="31151">
        <dgm:presLayoutVars>
          <dgm:chMax val="0"/>
          <dgm:chPref val="0"/>
          <dgm:bulletEnabled val="1"/>
        </dgm:presLayoutVars>
      </dgm:prSet>
      <dgm:spPr/>
    </dgm:pt>
    <dgm:pt modelId="{3E3BF527-BCF1-4586-AFAE-3ED80DD074CE}" type="pres">
      <dgm:prSet presAssocID="{5251FE3D-A70B-4D94-AD56-586F86906A88}" presName="circ2" presStyleLbl="vennNode1" presStyleIdx="1" presStyleCnt="6"/>
      <dgm:spPr/>
    </dgm:pt>
    <dgm:pt modelId="{8A2D795B-5422-47FB-A8B1-25D191656C0A}" type="pres">
      <dgm:prSet presAssocID="{5251FE3D-A70B-4D94-AD56-586F86906A88}" presName="circ2Tx" presStyleLbl="revTx" presStyleIdx="0" presStyleCnt="0" custLinFactNeighborX="-15505" custLinFactNeighborY="18286">
        <dgm:presLayoutVars>
          <dgm:chMax val="0"/>
          <dgm:chPref val="0"/>
          <dgm:bulletEnabled val="1"/>
        </dgm:presLayoutVars>
      </dgm:prSet>
      <dgm:spPr/>
    </dgm:pt>
    <dgm:pt modelId="{68D846F9-019C-4E31-97F8-5023673F68BA}" type="pres">
      <dgm:prSet presAssocID="{B3C0A6EA-65BE-4AC8-96F3-5CA40CB7D604}" presName="circ3" presStyleLbl="vennNode1" presStyleIdx="2" presStyleCnt="6"/>
      <dgm:spPr/>
    </dgm:pt>
    <dgm:pt modelId="{E1F8D24A-4558-41B4-AF1E-FA8384CEFC41}" type="pres">
      <dgm:prSet presAssocID="{B3C0A6EA-65BE-4AC8-96F3-5CA40CB7D604}" presName="circ3Tx" presStyleLbl="revTx" presStyleIdx="0" presStyleCnt="0" custLinFactNeighborX="-8066" custLinFactNeighborY="-6069">
        <dgm:presLayoutVars>
          <dgm:chMax val="0"/>
          <dgm:chPref val="0"/>
          <dgm:bulletEnabled val="1"/>
        </dgm:presLayoutVars>
      </dgm:prSet>
      <dgm:spPr/>
    </dgm:pt>
    <dgm:pt modelId="{26852B69-FCA0-48EA-B8F2-17C518D1D219}" type="pres">
      <dgm:prSet presAssocID="{39F3FA25-A991-4FDC-961D-C7DFFBBEE765}" presName="circ4" presStyleLbl="vennNode1" presStyleIdx="3" presStyleCnt="6"/>
      <dgm:spPr/>
    </dgm:pt>
    <dgm:pt modelId="{6547AE29-0362-4AB1-BBD1-F7587611ED89}" type="pres">
      <dgm:prSet presAssocID="{39F3FA25-A991-4FDC-961D-C7DFFBBEE765}" presName="circ4Tx" presStyleLbl="revTx" presStyleIdx="0" presStyleCnt="0" custLinFactNeighborX="1465" custLinFactNeighborY="-15050">
        <dgm:presLayoutVars>
          <dgm:chMax val="0"/>
          <dgm:chPref val="0"/>
          <dgm:bulletEnabled val="1"/>
        </dgm:presLayoutVars>
      </dgm:prSet>
      <dgm:spPr/>
    </dgm:pt>
    <dgm:pt modelId="{CD372E0B-86BE-4BB2-8A9E-C7B99EAAFE2C}" type="pres">
      <dgm:prSet presAssocID="{4BD585AF-49B1-4E58-B79F-FBB66C05F2A6}" presName="circ5" presStyleLbl="vennNode1" presStyleIdx="4" presStyleCnt="6"/>
      <dgm:spPr/>
    </dgm:pt>
    <dgm:pt modelId="{9EC89FD7-E2BA-4CFD-915C-DAF5700B0B50}" type="pres">
      <dgm:prSet presAssocID="{4BD585AF-49B1-4E58-B79F-FBB66C05F2A6}" presName="circ5Tx" presStyleLbl="revTx" presStyleIdx="0" presStyleCnt="0" custLinFactNeighborX="27951" custLinFactNeighborY="-6069">
        <dgm:presLayoutVars>
          <dgm:chMax val="0"/>
          <dgm:chPref val="0"/>
          <dgm:bulletEnabled val="1"/>
        </dgm:presLayoutVars>
      </dgm:prSet>
      <dgm:spPr/>
    </dgm:pt>
    <dgm:pt modelId="{483BE406-414A-4727-83FA-2A74497A39D6}" type="pres">
      <dgm:prSet presAssocID="{D7E343EC-96E6-4991-AC29-3863632305D5}" presName="circ6" presStyleLbl="vennNode1" presStyleIdx="5" presStyleCnt="6"/>
      <dgm:spPr/>
    </dgm:pt>
    <dgm:pt modelId="{ABC99B63-139F-4F31-9863-743B2C7B75D9}" type="pres">
      <dgm:prSet presAssocID="{D7E343EC-96E6-4991-AC29-3863632305D5}" presName="circ6Tx" presStyleLbl="revTx" presStyleIdx="0" presStyleCnt="0" custLinFactNeighborX="20513" custLinFactNeighborY="504">
        <dgm:presLayoutVars>
          <dgm:chMax val="0"/>
          <dgm:chPref val="0"/>
          <dgm:bulletEnabled val="1"/>
        </dgm:presLayoutVars>
      </dgm:prSet>
      <dgm:spPr/>
    </dgm:pt>
  </dgm:ptLst>
  <dgm:cxnLst>
    <dgm:cxn modelId="{33579A00-CF14-4753-A318-B980F1DC2E8E}" srcId="{B604C9EF-A1BA-4B83-8321-BF91C889EA28}" destId="{4BD585AF-49B1-4E58-B79F-FBB66C05F2A6}" srcOrd="4" destOrd="0" parTransId="{AB20262F-1FD8-42BD-A502-AA5E213D9A32}" sibTransId="{CC5B377D-3369-4DD9-A8E5-17033FFF92A2}"/>
    <dgm:cxn modelId="{1B3F4D0F-7D6F-426B-8FE3-8483A80BA984}" type="presOf" srcId="{22ECE08F-38C1-44C6-8C84-2C63010378BF}" destId="{DCA4B8FC-E34D-4652-9F45-73D9FDF5B8A3}" srcOrd="0" destOrd="0" presId="urn:microsoft.com/office/officeart/2005/8/layout/venn1"/>
    <dgm:cxn modelId="{95A08818-8FAA-47DB-AFD7-0E4DDE8C7A4F}" srcId="{B604C9EF-A1BA-4B83-8321-BF91C889EA28}" destId="{B3C0A6EA-65BE-4AC8-96F3-5CA40CB7D604}" srcOrd="2" destOrd="0" parTransId="{2CB73375-1003-4775-9A15-4D299332171C}" sibTransId="{FD749340-849B-4D6D-84B0-C345B5396C9D}"/>
    <dgm:cxn modelId="{A0AFA55D-F27E-4ECA-9704-4AE17F141909}" type="presOf" srcId="{D7E343EC-96E6-4991-AC29-3863632305D5}" destId="{ABC99B63-139F-4F31-9863-743B2C7B75D9}" srcOrd="0" destOrd="0" presId="urn:microsoft.com/office/officeart/2005/8/layout/venn1"/>
    <dgm:cxn modelId="{B8EDEE6D-B71C-429A-948E-7CFC8998FD6A}" srcId="{B604C9EF-A1BA-4B83-8321-BF91C889EA28}" destId="{5251FE3D-A70B-4D94-AD56-586F86906A88}" srcOrd="1" destOrd="0" parTransId="{37FFD1F2-6D66-46D6-AC9C-B54438737550}" sibTransId="{31554C9B-6035-4C48-A5D0-653308653D28}"/>
    <dgm:cxn modelId="{0ACD7274-D71F-4DB0-BCFE-3F4568872D7F}" srcId="{B604C9EF-A1BA-4B83-8321-BF91C889EA28}" destId="{39F3FA25-A991-4FDC-961D-C7DFFBBEE765}" srcOrd="3" destOrd="0" parTransId="{FA91C5A6-648F-449F-BD79-C923396EEFFF}" sibTransId="{204D9463-B3DE-4188-BE5B-B70A2D7A76F0}"/>
    <dgm:cxn modelId="{02B64D8A-6572-4ED0-8173-D7A8E4227A59}" srcId="{B604C9EF-A1BA-4B83-8321-BF91C889EA28}" destId="{D7E343EC-96E6-4991-AC29-3863632305D5}" srcOrd="5" destOrd="0" parTransId="{09E23693-7E01-4E9F-A338-D47D3A8308AC}" sibTransId="{E9F5E023-6A53-4F9A-8D0F-4EF080A7C5E8}"/>
    <dgm:cxn modelId="{B596828A-F708-4CE2-B55D-0E40D95FF592}" srcId="{B604C9EF-A1BA-4B83-8321-BF91C889EA28}" destId="{22ECE08F-38C1-44C6-8C84-2C63010378BF}" srcOrd="0" destOrd="0" parTransId="{4238D197-F339-4752-A167-9E489C3732BA}" sibTransId="{40D955F2-1BA4-416F-8195-15E6F6FD17F8}"/>
    <dgm:cxn modelId="{A0B9C79D-AE80-485D-80C5-90BE5472F94E}" type="presOf" srcId="{4BD585AF-49B1-4E58-B79F-FBB66C05F2A6}" destId="{9EC89FD7-E2BA-4CFD-915C-DAF5700B0B50}" srcOrd="0" destOrd="0" presId="urn:microsoft.com/office/officeart/2005/8/layout/venn1"/>
    <dgm:cxn modelId="{238642A0-6779-4839-984E-5F96808EBFF4}" type="presOf" srcId="{B604C9EF-A1BA-4B83-8321-BF91C889EA28}" destId="{3EB15A05-25CF-49DF-8999-EB1739CCEE4B}" srcOrd="0" destOrd="0" presId="urn:microsoft.com/office/officeart/2005/8/layout/venn1"/>
    <dgm:cxn modelId="{89CE6EBC-79A5-415F-B6D2-6813FC9855C4}" type="presOf" srcId="{39F3FA25-A991-4FDC-961D-C7DFFBBEE765}" destId="{6547AE29-0362-4AB1-BBD1-F7587611ED89}" srcOrd="0" destOrd="0" presId="urn:microsoft.com/office/officeart/2005/8/layout/venn1"/>
    <dgm:cxn modelId="{DE0673C4-2FBF-4489-86AE-D9B227FE02D8}" type="presOf" srcId="{5251FE3D-A70B-4D94-AD56-586F86906A88}" destId="{8A2D795B-5422-47FB-A8B1-25D191656C0A}" srcOrd="0" destOrd="0" presId="urn:microsoft.com/office/officeart/2005/8/layout/venn1"/>
    <dgm:cxn modelId="{4990BCFD-C896-42B8-A4D3-EAF2C33A5A98}" type="presOf" srcId="{B3C0A6EA-65BE-4AC8-96F3-5CA40CB7D604}" destId="{E1F8D24A-4558-41B4-AF1E-FA8384CEFC41}" srcOrd="0" destOrd="0" presId="urn:microsoft.com/office/officeart/2005/8/layout/venn1"/>
    <dgm:cxn modelId="{AF71C7F1-6295-4105-8FDF-935256D7083B}" type="presParOf" srcId="{3EB15A05-25CF-49DF-8999-EB1739CCEE4B}" destId="{676143CE-4A75-4428-B930-BD7B5D2CB478}" srcOrd="0" destOrd="0" presId="urn:microsoft.com/office/officeart/2005/8/layout/venn1"/>
    <dgm:cxn modelId="{49787047-D717-42AB-A3CC-C1503C14FB4F}" type="presParOf" srcId="{3EB15A05-25CF-49DF-8999-EB1739CCEE4B}" destId="{DCA4B8FC-E34D-4652-9F45-73D9FDF5B8A3}" srcOrd="1" destOrd="0" presId="urn:microsoft.com/office/officeart/2005/8/layout/venn1"/>
    <dgm:cxn modelId="{4870B750-1055-4452-80F0-5DAF99D49491}" type="presParOf" srcId="{3EB15A05-25CF-49DF-8999-EB1739CCEE4B}" destId="{3E3BF527-BCF1-4586-AFAE-3ED80DD074CE}" srcOrd="2" destOrd="0" presId="urn:microsoft.com/office/officeart/2005/8/layout/venn1"/>
    <dgm:cxn modelId="{F9575DE8-E51B-40CA-92BC-CDCED578AD2E}" type="presParOf" srcId="{3EB15A05-25CF-49DF-8999-EB1739CCEE4B}" destId="{8A2D795B-5422-47FB-A8B1-25D191656C0A}" srcOrd="3" destOrd="0" presId="urn:microsoft.com/office/officeart/2005/8/layout/venn1"/>
    <dgm:cxn modelId="{628E6389-9AFE-4171-83B8-C62EBD57E259}" type="presParOf" srcId="{3EB15A05-25CF-49DF-8999-EB1739CCEE4B}" destId="{68D846F9-019C-4E31-97F8-5023673F68BA}" srcOrd="4" destOrd="0" presId="urn:microsoft.com/office/officeart/2005/8/layout/venn1"/>
    <dgm:cxn modelId="{6FB3FB9A-7B17-45FC-994E-334566B62F23}" type="presParOf" srcId="{3EB15A05-25CF-49DF-8999-EB1739CCEE4B}" destId="{E1F8D24A-4558-41B4-AF1E-FA8384CEFC41}" srcOrd="5" destOrd="0" presId="urn:microsoft.com/office/officeart/2005/8/layout/venn1"/>
    <dgm:cxn modelId="{F2161EB3-F624-460E-948F-422F243FCC76}" type="presParOf" srcId="{3EB15A05-25CF-49DF-8999-EB1739CCEE4B}" destId="{26852B69-FCA0-48EA-B8F2-17C518D1D219}" srcOrd="6" destOrd="0" presId="urn:microsoft.com/office/officeart/2005/8/layout/venn1"/>
    <dgm:cxn modelId="{94CAD7EA-D3B9-472B-BF57-5484F0E2D898}" type="presParOf" srcId="{3EB15A05-25CF-49DF-8999-EB1739CCEE4B}" destId="{6547AE29-0362-4AB1-BBD1-F7587611ED89}" srcOrd="7" destOrd="0" presId="urn:microsoft.com/office/officeart/2005/8/layout/venn1"/>
    <dgm:cxn modelId="{15BA757E-8780-4D95-BA8E-8AAC72214F36}" type="presParOf" srcId="{3EB15A05-25CF-49DF-8999-EB1739CCEE4B}" destId="{CD372E0B-86BE-4BB2-8A9E-C7B99EAAFE2C}" srcOrd="8" destOrd="0" presId="urn:microsoft.com/office/officeart/2005/8/layout/venn1"/>
    <dgm:cxn modelId="{1673D651-9A14-4EC0-8E1F-72A62D812E4A}" type="presParOf" srcId="{3EB15A05-25CF-49DF-8999-EB1739CCEE4B}" destId="{9EC89FD7-E2BA-4CFD-915C-DAF5700B0B50}" srcOrd="9" destOrd="0" presId="urn:microsoft.com/office/officeart/2005/8/layout/venn1"/>
    <dgm:cxn modelId="{E6F65ED8-709D-4A34-B04D-BCF5719F5F5F}" type="presParOf" srcId="{3EB15A05-25CF-49DF-8999-EB1739CCEE4B}" destId="{483BE406-414A-4727-83FA-2A74497A39D6}" srcOrd="10" destOrd="0" presId="urn:microsoft.com/office/officeart/2005/8/layout/venn1"/>
    <dgm:cxn modelId="{37A77E06-455C-4CFA-A184-7D470E561766}" type="presParOf" srcId="{3EB15A05-25CF-49DF-8999-EB1739CCEE4B}" destId="{ABC99B63-139F-4F31-9863-743B2C7B75D9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7829D1-D696-4ECA-AD1A-1E9D91771537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0B0A822-54D1-42E3-912A-B4586045B8D5}">
      <dgm:prSet phldrT="[Text]"/>
      <dgm:spPr/>
      <dgm:t>
        <a:bodyPr/>
        <a:lstStyle/>
        <a:p>
          <a:r>
            <a:rPr lang="en-US" dirty="0" err="1"/>
            <a:t>Đối</a:t>
          </a:r>
          <a:r>
            <a:rPr lang="en-US" dirty="0"/>
            <a:t> </a:t>
          </a:r>
          <a:r>
            <a:rPr lang="en-US" dirty="0" err="1"/>
            <a:t>tác</a:t>
          </a:r>
          <a:r>
            <a:rPr lang="en-US" dirty="0"/>
            <a:t> </a:t>
          </a:r>
          <a:r>
            <a:rPr lang="en-US" dirty="0" err="1"/>
            <a:t>đa</a:t>
          </a:r>
          <a:r>
            <a:rPr lang="en-US" dirty="0"/>
            <a:t> </a:t>
          </a:r>
          <a:r>
            <a:rPr lang="en-US" dirty="0" err="1"/>
            <a:t>phương</a:t>
          </a:r>
          <a:endParaRPr lang="en-US" dirty="0"/>
        </a:p>
      </dgm:t>
    </dgm:pt>
    <dgm:pt modelId="{13756C8C-6829-4A6A-8373-2A6A8EFC7BC1}" type="parTrans" cxnId="{172C0F42-90E1-4A91-BB1B-2592024E6ECB}">
      <dgm:prSet/>
      <dgm:spPr/>
      <dgm:t>
        <a:bodyPr/>
        <a:lstStyle/>
        <a:p>
          <a:endParaRPr lang="en-US"/>
        </a:p>
      </dgm:t>
    </dgm:pt>
    <dgm:pt modelId="{249333E2-D872-4770-A02A-36EDADEB48B7}" type="sibTrans" cxnId="{172C0F42-90E1-4A91-BB1B-2592024E6ECB}">
      <dgm:prSet/>
      <dgm:spPr/>
      <dgm:t>
        <a:bodyPr/>
        <a:lstStyle/>
        <a:p>
          <a:endParaRPr lang="en-US"/>
        </a:p>
      </dgm:t>
    </dgm:pt>
    <dgm:pt modelId="{AA8E1601-CCA5-45E3-AD9B-89D3B22C80B5}">
      <dgm:prSet phldrT="[Text]"/>
      <dgm:spPr/>
      <dgm:t>
        <a:bodyPr/>
        <a:lstStyle/>
        <a:p>
          <a:r>
            <a:rPr lang="en-US" dirty="0" err="1"/>
            <a:t>Tiếp</a:t>
          </a:r>
          <a:r>
            <a:rPr lang="en-US" dirty="0"/>
            <a:t> </a:t>
          </a:r>
          <a:r>
            <a:rPr lang="en-US" dirty="0" err="1"/>
            <a:t>cận</a:t>
          </a:r>
          <a:r>
            <a:rPr lang="en-US" dirty="0"/>
            <a:t> </a:t>
          </a:r>
          <a:r>
            <a:rPr lang="en-US" dirty="0" err="1"/>
            <a:t>đến</a:t>
          </a:r>
          <a:r>
            <a:rPr lang="en-US" dirty="0"/>
            <a:t> </a:t>
          </a:r>
          <a:r>
            <a:rPr lang="en-US" dirty="0" err="1"/>
            <a:t>người</a:t>
          </a:r>
          <a:r>
            <a:rPr lang="en-US" dirty="0"/>
            <a:t> </a:t>
          </a:r>
          <a:r>
            <a:rPr lang="en-US" dirty="0" err="1"/>
            <a:t>trồng</a:t>
          </a:r>
          <a:r>
            <a:rPr lang="en-US" dirty="0"/>
            <a:t> </a:t>
          </a:r>
          <a:r>
            <a:rPr lang="en-US" dirty="0" err="1"/>
            <a:t>trọt</a:t>
          </a:r>
          <a:endParaRPr lang="en-US" dirty="0"/>
        </a:p>
      </dgm:t>
    </dgm:pt>
    <dgm:pt modelId="{E68C6900-1060-49E6-B50F-E1503FC45270}" type="parTrans" cxnId="{CA3F3A0A-7ED2-412D-9BBA-BA662113D70D}">
      <dgm:prSet/>
      <dgm:spPr/>
      <dgm:t>
        <a:bodyPr/>
        <a:lstStyle/>
        <a:p>
          <a:endParaRPr lang="en-US"/>
        </a:p>
      </dgm:t>
    </dgm:pt>
    <dgm:pt modelId="{76E5CA34-DA84-4640-9937-8C69D45DC964}" type="sibTrans" cxnId="{CA3F3A0A-7ED2-412D-9BBA-BA662113D70D}">
      <dgm:prSet/>
      <dgm:spPr/>
      <dgm:t>
        <a:bodyPr/>
        <a:lstStyle/>
        <a:p>
          <a:endParaRPr lang="en-US"/>
        </a:p>
      </dgm:t>
    </dgm:pt>
    <dgm:pt modelId="{57461D3D-5E4A-4358-932F-5CD42C277FE5}">
      <dgm:prSet phldrT="[Text]"/>
      <dgm:spPr/>
      <dgm:t>
        <a:bodyPr/>
        <a:lstStyle/>
        <a:p>
          <a:r>
            <a:rPr lang="en-US" dirty="0" err="1"/>
            <a:t>Phát</a:t>
          </a:r>
          <a:r>
            <a:rPr lang="en-US" dirty="0"/>
            <a:t> </a:t>
          </a:r>
          <a:r>
            <a:rPr lang="en-US" dirty="0" err="1"/>
            <a:t>triển</a:t>
          </a:r>
          <a:r>
            <a:rPr lang="en-US" dirty="0"/>
            <a:t> </a:t>
          </a:r>
          <a:r>
            <a:rPr lang="en-US" dirty="0" err="1"/>
            <a:t>Chuỗi</a:t>
          </a:r>
          <a:r>
            <a:rPr lang="en-US" dirty="0"/>
            <a:t> </a:t>
          </a:r>
          <a:r>
            <a:rPr lang="en-US" dirty="0" err="1"/>
            <a:t>giá</a:t>
          </a:r>
          <a:r>
            <a:rPr lang="en-US" dirty="0"/>
            <a:t> </a:t>
          </a:r>
          <a:r>
            <a:rPr lang="en-US" dirty="0" err="1"/>
            <a:t>trị</a:t>
          </a:r>
          <a:endParaRPr lang="en-US" dirty="0"/>
        </a:p>
      </dgm:t>
    </dgm:pt>
    <dgm:pt modelId="{6D0DCB6D-927B-45CD-8D79-9728AFA318B7}" type="parTrans" cxnId="{F0D32ED5-9619-4C69-86AE-A8E679430517}">
      <dgm:prSet/>
      <dgm:spPr/>
      <dgm:t>
        <a:bodyPr/>
        <a:lstStyle/>
        <a:p>
          <a:endParaRPr lang="en-US"/>
        </a:p>
      </dgm:t>
    </dgm:pt>
    <dgm:pt modelId="{431066A0-D194-4933-8B10-E4C25DC970CB}" type="sibTrans" cxnId="{F0D32ED5-9619-4C69-86AE-A8E679430517}">
      <dgm:prSet/>
      <dgm:spPr/>
      <dgm:t>
        <a:bodyPr/>
        <a:lstStyle/>
        <a:p>
          <a:endParaRPr lang="en-US"/>
        </a:p>
      </dgm:t>
    </dgm:pt>
    <dgm:pt modelId="{E35B9011-ACCD-4C36-9E4C-FA9674D74A34}">
      <dgm:prSet/>
      <dgm:spPr/>
      <dgm:t>
        <a:bodyPr/>
        <a:lstStyle/>
        <a:p>
          <a:r>
            <a:rPr lang="en-US" dirty="0" err="1"/>
            <a:t>Nhiều</a:t>
          </a:r>
          <a:r>
            <a:rPr lang="en-US" dirty="0"/>
            <a:t> </a:t>
          </a:r>
          <a:r>
            <a:rPr lang="en-US" dirty="0" err="1"/>
            <a:t>đối</a:t>
          </a:r>
          <a:r>
            <a:rPr lang="en-US" dirty="0"/>
            <a:t> </a:t>
          </a:r>
          <a:r>
            <a:rPr lang="en-US" dirty="0" err="1"/>
            <a:t>tác</a:t>
          </a:r>
          <a:r>
            <a:rPr lang="en-US" dirty="0"/>
            <a:t>, </a:t>
          </a:r>
          <a:r>
            <a:rPr lang="en-US" dirty="0" err="1"/>
            <a:t>các</a:t>
          </a:r>
          <a:r>
            <a:rPr lang="en-US" dirty="0"/>
            <a:t> </a:t>
          </a:r>
          <a:r>
            <a:rPr lang="en-US" dirty="0" err="1"/>
            <a:t>nhà</a:t>
          </a:r>
          <a:r>
            <a:rPr lang="en-US" dirty="0"/>
            <a:t> </a:t>
          </a:r>
          <a:r>
            <a:rPr lang="en-US" dirty="0" err="1"/>
            <a:t>chế</a:t>
          </a:r>
          <a:r>
            <a:rPr lang="en-US" dirty="0"/>
            <a:t> </a:t>
          </a:r>
          <a:r>
            <a:rPr lang="en-US" dirty="0" err="1"/>
            <a:t>biến</a:t>
          </a:r>
          <a:r>
            <a:rPr lang="en-US" dirty="0"/>
            <a:t>, </a:t>
          </a:r>
          <a:r>
            <a:rPr lang="en-US" dirty="0" err="1"/>
            <a:t>tổ</a:t>
          </a:r>
          <a:r>
            <a:rPr lang="en-US" dirty="0"/>
            <a:t> </a:t>
          </a:r>
          <a:r>
            <a:rPr lang="en-US" dirty="0" err="1"/>
            <a:t>chức</a:t>
          </a:r>
          <a:r>
            <a:rPr lang="en-US" dirty="0"/>
            <a:t> </a:t>
          </a:r>
          <a:r>
            <a:rPr lang="en-US" dirty="0" err="1"/>
            <a:t>chứng</a:t>
          </a:r>
          <a:r>
            <a:rPr lang="en-US" dirty="0"/>
            <a:t> </a:t>
          </a:r>
          <a:r>
            <a:rPr lang="en-US" dirty="0" err="1"/>
            <a:t>nhận</a:t>
          </a:r>
          <a:r>
            <a:rPr lang="en-US" dirty="0"/>
            <a:t>, NGO, </a:t>
          </a:r>
          <a:r>
            <a:rPr lang="en-US" dirty="0" err="1"/>
            <a:t>các</a:t>
          </a:r>
          <a:r>
            <a:rPr lang="en-US" dirty="0"/>
            <a:t> </a:t>
          </a:r>
          <a:r>
            <a:rPr lang="en-US" dirty="0" err="1"/>
            <a:t>nhà</a:t>
          </a:r>
          <a:r>
            <a:rPr lang="en-US" dirty="0"/>
            <a:t> </a:t>
          </a:r>
          <a:r>
            <a:rPr lang="en-US" dirty="0" err="1"/>
            <a:t>tài</a:t>
          </a:r>
          <a:r>
            <a:rPr lang="en-US" dirty="0"/>
            <a:t> </a:t>
          </a:r>
          <a:r>
            <a:rPr lang="en-US" dirty="0" err="1"/>
            <a:t>trợ</a:t>
          </a:r>
          <a:r>
            <a:rPr lang="en-US" dirty="0"/>
            <a:t>, </a:t>
          </a:r>
          <a:r>
            <a:rPr lang="en-US" dirty="0" err="1"/>
            <a:t>tổ</a:t>
          </a:r>
          <a:r>
            <a:rPr lang="en-US" dirty="0"/>
            <a:t> </a:t>
          </a:r>
          <a:r>
            <a:rPr lang="en-US" dirty="0" err="1"/>
            <a:t>chức</a:t>
          </a:r>
          <a:r>
            <a:rPr lang="en-US" dirty="0"/>
            <a:t> </a:t>
          </a:r>
          <a:r>
            <a:rPr lang="en-US" dirty="0" err="1"/>
            <a:t>tài</a:t>
          </a:r>
          <a:r>
            <a:rPr lang="en-US" dirty="0"/>
            <a:t> </a:t>
          </a:r>
          <a:r>
            <a:rPr lang="en-US" dirty="0" err="1"/>
            <a:t>chính</a:t>
          </a:r>
          <a:r>
            <a:rPr lang="en-US" dirty="0"/>
            <a:t>, </a:t>
          </a:r>
          <a:r>
            <a:rPr lang="en-US" dirty="0" err="1"/>
            <a:t>tổ</a:t>
          </a:r>
          <a:r>
            <a:rPr lang="en-US" dirty="0"/>
            <a:t> </a:t>
          </a:r>
          <a:r>
            <a:rPr lang="en-US" dirty="0" err="1"/>
            <a:t>chức</a:t>
          </a:r>
          <a:r>
            <a:rPr lang="en-US" dirty="0"/>
            <a:t> </a:t>
          </a:r>
          <a:r>
            <a:rPr lang="en-US" dirty="0" err="1"/>
            <a:t>nghiên</a:t>
          </a:r>
          <a:r>
            <a:rPr lang="en-US" dirty="0"/>
            <a:t> </a:t>
          </a:r>
          <a:r>
            <a:rPr lang="en-US" dirty="0" err="1"/>
            <a:t>cứu</a:t>
          </a:r>
          <a:r>
            <a:rPr lang="en-US" dirty="0"/>
            <a:t> </a:t>
          </a:r>
          <a:r>
            <a:rPr lang="en-US" dirty="0" err="1"/>
            <a:t>và</a:t>
          </a:r>
          <a:r>
            <a:rPr lang="en-US" dirty="0"/>
            <a:t> </a:t>
          </a:r>
          <a:r>
            <a:rPr lang="en-US" dirty="0" err="1"/>
            <a:t>Cơ</a:t>
          </a:r>
          <a:r>
            <a:rPr lang="en-US" dirty="0"/>
            <a:t> </a:t>
          </a:r>
          <a:r>
            <a:rPr lang="en-US" dirty="0" err="1"/>
            <a:t>quan</a:t>
          </a:r>
          <a:r>
            <a:rPr lang="en-US" dirty="0"/>
            <a:t> </a:t>
          </a:r>
          <a:r>
            <a:rPr lang="en-US" dirty="0" err="1"/>
            <a:t>chính</a:t>
          </a:r>
          <a:r>
            <a:rPr lang="en-US" dirty="0"/>
            <a:t> </a:t>
          </a:r>
          <a:r>
            <a:rPr lang="en-US" dirty="0" err="1"/>
            <a:t>phủ</a:t>
          </a:r>
          <a:r>
            <a:rPr lang="en-US" dirty="0"/>
            <a:t> </a:t>
          </a:r>
          <a:r>
            <a:rPr lang="en-US" dirty="0" err="1"/>
            <a:t>tại</a:t>
          </a:r>
          <a:r>
            <a:rPr lang="en-US" dirty="0"/>
            <a:t> </a:t>
          </a:r>
          <a:r>
            <a:rPr lang="en-US" dirty="0" err="1"/>
            <a:t>các</a:t>
          </a:r>
          <a:r>
            <a:rPr lang="en-US" dirty="0"/>
            <a:t> </a:t>
          </a:r>
          <a:r>
            <a:rPr lang="en-US" dirty="0" err="1"/>
            <a:t>địa</a:t>
          </a:r>
          <a:r>
            <a:rPr lang="en-US" dirty="0"/>
            <a:t> </a:t>
          </a:r>
          <a:r>
            <a:rPr lang="en-US" dirty="0" err="1"/>
            <a:t>phương</a:t>
          </a:r>
          <a:endParaRPr lang="en-US" dirty="0"/>
        </a:p>
      </dgm:t>
    </dgm:pt>
    <dgm:pt modelId="{F7788BEE-F4B6-4A19-B9CD-F3EBA95CAF00}" type="parTrans" cxnId="{A6185EC4-5A71-4C6F-897D-4786362D6FEC}">
      <dgm:prSet/>
      <dgm:spPr/>
      <dgm:t>
        <a:bodyPr/>
        <a:lstStyle/>
        <a:p>
          <a:endParaRPr lang="en-US"/>
        </a:p>
      </dgm:t>
    </dgm:pt>
    <dgm:pt modelId="{A37788B6-1925-4259-91DF-6BF3BD95961F}" type="sibTrans" cxnId="{A6185EC4-5A71-4C6F-897D-4786362D6FEC}">
      <dgm:prSet/>
      <dgm:spPr/>
      <dgm:t>
        <a:bodyPr/>
        <a:lstStyle/>
        <a:p>
          <a:endParaRPr lang="en-US"/>
        </a:p>
      </dgm:t>
    </dgm:pt>
    <dgm:pt modelId="{109C3462-56F5-421B-9ADB-1BC6EE7299C6}">
      <dgm:prSet/>
      <dgm:spPr/>
      <dgm:t>
        <a:bodyPr/>
        <a:lstStyle/>
        <a:p>
          <a:r>
            <a:rPr lang="en-US" dirty="0"/>
            <a:t>25,424 </a:t>
          </a:r>
          <a:r>
            <a:rPr lang="en-US" dirty="0" err="1"/>
            <a:t>nông</a:t>
          </a:r>
          <a:r>
            <a:rPr lang="en-US" dirty="0"/>
            <a:t> </a:t>
          </a:r>
          <a:r>
            <a:rPr lang="en-US" dirty="0" err="1"/>
            <a:t>dân</a:t>
          </a:r>
          <a:r>
            <a:rPr lang="en-US" dirty="0"/>
            <a:t> </a:t>
          </a:r>
          <a:r>
            <a:rPr lang="en-US" dirty="0" err="1"/>
            <a:t>nhận</a:t>
          </a:r>
          <a:r>
            <a:rPr lang="en-US" dirty="0"/>
            <a:t> </a:t>
          </a:r>
          <a:r>
            <a:rPr lang="en-US" dirty="0" err="1"/>
            <a:t>được</a:t>
          </a:r>
          <a:r>
            <a:rPr lang="en-US" dirty="0"/>
            <a:t> </a:t>
          </a:r>
          <a:r>
            <a:rPr lang="en-US" dirty="0" err="1"/>
            <a:t>chứng</a:t>
          </a:r>
          <a:r>
            <a:rPr lang="en-US" dirty="0"/>
            <a:t> </a:t>
          </a:r>
          <a:r>
            <a:rPr lang="en-US" dirty="0" err="1"/>
            <a:t>chỉ</a:t>
          </a:r>
          <a:r>
            <a:rPr lang="en-US" dirty="0"/>
            <a:t> SCPP</a:t>
          </a:r>
        </a:p>
      </dgm:t>
    </dgm:pt>
    <dgm:pt modelId="{4B6EBEFF-384E-451D-B37F-5F4C0ABCCE9F}" type="parTrans" cxnId="{79240322-EEED-43D8-B5A6-3F46D67F93D7}">
      <dgm:prSet/>
      <dgm:spPr/>
      <dgm:t>
        <a:bodyPr/>
        <a:lstStyle/>
        <a:p>
          <a:endParaRPr lang="en-US"/>
        </a:p>
      </dgm:t>
    </dgm:pt>
    <dgm:pt modelId="{1A648B1D-5F97-4DFF-8CA8-E719FD781D62}" type="sibTrans" cxnId="{79240322-EEED-43D8-B5A6-3F46D67F93D7}">
      <dgm:prSet/>
      <dgm:spPr/>
      <dgm:t>
        <a:bodyPr/>
        <a:lstStyle/>
        <a:p>
          <a:endParaRPr lang="en-US"/>
        </a:p>
      </dgm:t>
    </dgm:pt>
    <dgm:pt modelId="{98E3BE64-BA52-44E3-A7D4-846772038D95}">
      <dgm:prSet/>
      <dgm:spPr/>
      <dgm:t>
        <a:bodyPr/>
        <a:lstStyle/>
        <a:p>
          <a:r>
            <a:rPr lang="en-US" dirty="0" err="1"/>
            <a:t>Thiết</a:t>
          </a:r>
          <a:r>
            <a:rPr lang="en-US" dirty="0"/>
            <a:t> </a:t>
          </a:r>
          <a:r>
            <a:rPr lang="en-US" dirty="0" err="1"/>
            <a:t>lập</a:t>
          </a:r>
          <a:r>
            <a:rPr lang="en-US" dirty="0"/>
            <a:t> 2,627 </a:t>
          </a:r>
          <a:r>
            <a:rPr lang="en-US" dirty="0" err="1"/>
            <a:t>điểm</a:t>
          </a:r>
          <a:r>
            <a:rPr lang="en-US" dirty="0"/>
            <a:t> </a:t>
          </a:r>
          <a:r>
            <a:rPr lang="en-US" dirty="0" err="1"/>
            <a:t>trường</a:t>
          </a:r>
          <a:r>
            <a:rPr lang="en-US" dirty="0"/>
            <a:t> </a:t>
          </a:r>
          <a:r>
            <a:rPr lang="en-US" dirty="0" err="1"/>
            <a:t>tập</a:t>
          </a:r>
          <a:r>
            <a:rPr lang="en-US" dirty="0"/>
            <a:t> </a:t>
          </a:r>
          <a:r>
            <a:rPr lang="en-US" dirty="0" err="1"/>
            <a:t>huấn</a:t>
          </a:r>
          <a:endParaRPr lang="en-US" dirty="0"/>
        </a:p>
      </dgm:t>
    </dgm:pt>
    <dgm:pt modelId="{C5D8E00A-909F-407C-8845-D01B2B423FF9}" type="parTrans" cxnId="{3E62878B-B7C1-4C1A-8A2A-C2FFB3DC778A}">
      <dgm:prSet/>
      <dgm:spPr/>
      <dgm:t>
        <a:bodyPr/>
        <a:lstStyle/>
        <a:p>
          <a:endParaRPr lang="en-US"/>
        </a:p>
      </dgm:t>
    </dgm:pt>
    <dgm:pt modelId="{56E8A324-665F-4765-B2F5-1E5EF65DFF15}" type="sibTrans" cxnId="{3E62878B-B7C1-4C1A-8A2A-C2FFB3DC778A}">
      <dgm:prSet/>
      <dgm:spPr/>
      <dgm:t>
        <a:bodyPr/>
        <a:lstStyle/>
        <a:p>
          <a:endParaRPr lang="en-US"/>
        </a:p>
      </dgm:t>
    </dgm:pt>
    <dgm:pt modelId="{8C0C553C-14B0-4CCF-997A-630C06C79C1D}">
      <dgm:prSet/>
      <dgm:spPr/>
      <dgm:t>
        <a:bodyPr/>
        <a:lstStyle/>
        <a:p>
          <a:r>
            <a:rPr lang="en-US" dirty="0" err="1"/>
            <a:t>Tập</a:t>
          </a:r>
          <a:r>
            <a:rPr lang="en-US" dirty="0"/>
            <a:t> </a:t>
          </a:r>
          <a:r>
            <a:rPr lang="en-US" dirty="0" err="1"/>
            <a:t>huấn</a:t>
          </a:r>
          <a:r>
            <a:rPr lang="en-US" dirty="0"/>
            <a:t> </a:t>
          </a:r>
          <a:r>
            <a:rPr lang="en-US" dirty="0" err="1"/>
            <a:t>cho</a:t>
          </a:r>
          <a:r>
            <a:rPr lang="en-US" dirty="0"/>
            <a:t> </a:t>
          </a:r>
          <a:r>
            <a:rPr lang="en-US" dirty="0" err="1"/>
            <a:t>Nông</a:t>
          </a:r>
          <a:r>
            <a:rPr lang="en-US" dirty="0"/>
            <a:t> </a:t>
          </a:r>
          <a:r>
            <a:rPr lang="en-US" dirty="0" err="1"/>
            <a:t>dân</a:t>
          </a:r>
          <a:r>
            <a:rPr lang="en-US" dirty="0"/>
            <a:t> </a:t>
          </a:r>
          <a:r>
            <a:rPr lang="en-US" dirty="0" err="1"/>
            <a:t>và</a:t>
          </a:r>
          <a:r>
            <a:rPr lang="en-US" dirty="0"/>
            <a:t> </a:t>
          </a:r>
          <a:r>
            <a:rPr lang="en-US" dirty="0" err="1"/>
            <a:t>hoàn</a:t>
          </a:r>
          <a:r>
            <a:rPr lang="en-US" dirty="0"/>
            <a:t> </a:t>
          </a:r>
          <a:r>
            <a:rPr lang="en-US" dirty="0" err="1"/>
            <a:t>thiện</a:t>
          </a:r>
          <a:r>
            <a:rPr lang="en-US" dirty="0"/>
            <a:t> </a:t>
          </a:r>
          <a:r>
            <a:rPr lang="en-US" dirty="0" err="1"/>
            <a:t>thực</a:t>
          </a:r>
          <a:r>
            <a:rPr lang="en-US" dirty="0"/>
            <a:t> </a:t>
          </a:r>
          <a:r>
            <a:rPr lang="en-US" dirty="0" err="1"/>
            <a:t>hành</a:t>
          </a:r>
          <a:r>
            <a:rPr lang="en-US" dirty="0"/>
            <a:t> </a:t>
          </a:r>
          <a:r>
            <a:rPr lang="en-US" dirty="0" err="1"/>
            <a:t>bền</a:t>
          </a:r>
          <a:r>
            <a:rPr lang="en-US" dirty="0"/>
            <a:t> </a:t>
          </a:r>
          <a:r>
            <a:rPr lang="en-US" dirty="0" err="1"/>
            <a:t>vững</a:t>
          </a:r>
          <a:endParaRPr lang="en-US" dirty="0"/>
        </a:p>
      </dgm:t>
    </dgm:pt>
    <dgm:pt modelId="{240C4F24-8380-4AB9-824D-D0A2A3056AF8}" type="parTrans" cxnId="{BD2A7075-0588-4923-AD19-739EE85A0C9B}">
      <dgm:prSet/>
      <dgm:spPr/>
      <dgm:t>
        <a:bodyPr/>
        <a:lstStyle/>
        <a:p>
          <a:endParaRPr lang="en-US"/>
        </a:p>
      </dgm:t>
    </dgm:pt>
    <dgm:pt modelId="{24F2A3DC-7E58-4A6F-A973-A6EFDD9D30C9}" type="sibTrans" cxnId="{BD2A7075-0588-4923-AD19-739EE85A0C9B}">
      <dgm:prSet/>
      <dgm:spPr/>
      <dgm:t>
        <a:bodyPr/>
        <a:lstStyle/>
        <a:p>
          <a:endParaRPr lang="en-US"/>
        </a:p>
      </dgm:t>
    </dgm:pt>
    <dgm:pt modelId="{8FB45299-2EB0-4F35-B4C4-208079CBDF84}">
      <dgm:prSet/>
      <dgm:spPr/>
      <dgm:t>
        <a:bodyPr/>
        <a:lstStyle/>
        <a:p>
          <a:r>
            <a:rPr lang="en-US" dirty="0"/>
            <a:t>Thu </a:t>
          </a:r>
          <a:r>
            <a:rPr lang="en-US" dirty="0" err="1"/>
            <a:t>hút</a:t>
          </a:r>
          <a:r>
            <a:rPr lang="en-US" dirty="0"/>
            <a:t> 117,259 </a:t>
          </a:r>
          <a:r>
            <a:rPr lang="en-US" dirty="0" err="1"/>
            <a:t>nông</a:t>
          </a:r>
          <a:r>
            <a:rPr lang="en-US" dirty="0"/>
            <a:t> </a:t>
          </a:r>
          <a:r>
            <a:rPr lang="en-US" dirty="0" err="1"/>
            <a:t>dân</a:t>
          </a:r>
          <a:endParaRPr lang="en-US" dirty="0"/>
        </a:p>
      </dgm:t>
    </dgm:pt>
    <dgm:pt modelId="{9F952C53-206B-4B46-9B27-56322DE73F5D}" type="parTrans" cxnId="{708F92CD-AE64-4082-B7B4-B582D36B9339}">
      <dgm:prSet/>
      <dgm:spPr/>
    </dgm:pt>
    <dgm:pt modelId="{9DDB4D08-FD8B-48A2-B0C8-42719EC46812}" type="sibTrans" cxnId="{708F92CD-AE64-4082-B7B4-B582D36B9339}">
      <dgm:prSet/>
      <dgm:spPr/>
    </dgm:pt>
    <dgm:pt modelId="{98907593-478B-4D42-A1E6-D481FBB5162B}">
      <dgm:prSet/>
      <dgm:spPr/>
      <dgm:t>
        <a:bodyPr/>
        <a:lstStyle/>
        <a:p>
          <a:r>
            <a:rPr lang="en-US" dirty="0"/>
            <a:t>137,653 ha </a:t>
          </a:r>
          <a:r>
            <a:rPr lang="en-US" dirty="0" err="1"/>
            <a:t>đất</a:t>
          </a:r>
          <a:r>
            <a:rPr lang="en-US" dirty="0"/>
            <a:t> </a:t>
          </a:r>
        </a:p>
      </dgm:t>
    </dgm:pt>
    <dgm:pt modelId="{44FEFB62-4053-4294-849D-60387BD183EA}" type="parTrans" cxnId="{B7AE80AF-596E-4308-ACD2-B08B46580FB2}">
      <dgm:prSet/>
      <dgm:spPr/>
    </dgm:pt>
    <dgm:pt modelId="{839F2EEB-FE67-4DC7-93A4-CB3ACF8A0669}" type="sibTrans" cxnId="{B7AE80AF-596E-4308-ACD2-B08B46580FB2}">
      <dgm:prSet/>
      <dgm:spPr/>
    </dgm:pt>
    <dgm:pt modelId="{88E96C66-A062-4CF4-A137-C856FADEA31A}">
      <dgm:prSet/>
      <dgm:spPr/>
      <dgm:t>
        <a:bodyPr/>
        <a:lstStyle/>
        <a:p>
          <a:r>
            <a:rPr lang="en-US" dirty="0" err="1"/>
            <a:t>Hỗ</a:t>
          </a:r>
          <a:r>
            <a:rPr lang="en-US" dirty="0"/>
            <a:t> </a:t>
          </a:r>
          <a:r>
            <a:rPr lang="en-US" dirty="0" err="1"/>
            <a:t>trợ</a:t>
          </a:r>
          <a:r>
            <a:rPr lang="en-US" dirty="0"/>
            <a:t> </a:t>
          </a:r>
          <a:r>
            <a:rPr lang="en-US" dirty="0" err="1"/>
            <a:t>các</a:t>
          </a:r>
          <a:r>
            <a:rPr lang="en-US" dirty="0"/>
            <a:t> </a:t>
          </a:r>
          <a:r>
            <a:rPr lang="en-US" dirty="0" err="1"/>
            <a:t>nhân</a:t>
          </a:r>
          <a:r>
            <a:rPr lang="en-US" dirty="0"/>
            <a:t> </a:t>
          </a:r>
          <a:r>
            <a:rPr lang="en-US" dirty="0" err="1"/>
            <a:t>tố</a:t>
          </a:r>
          <a:r>
            <a:rPr lang="en-US" dirty="0"/>
            <a:t> </a:t>
          </a:r>
          <a:r>
            <a:rPr lang="en-US" dirty="0" err="1"/>
            <a:t>như</a:t>
          </a:r>
          <a:r>
            <a:rPr lang="en-US" dirty="0"/>
            <a:t> </a:t>
          </a:r>
          <a:r>
            <a:rPr lang="en-US" dirty="0" err="1"/>
            <a:t>Phụ</a:t>
          </a:r>
          <a:r>
            <a:rPr lang="en-US" dirty="0"/>
            <a:t> </a:t>
          </a:r>
          <a:r>
            <a:rPr lang="en-US" dirty="0" err="1"/>
            <a:t>nữ</a:t>
          </a:r>
          <a:r>
            <a:rPr lang="en-US" dirty="0"/>
            <a:t> </a:t>
          </a:r>
          <a:r>
            <a:rPr lang="en-US" dirty="0" err="1"/>
            <a:t>và</a:t>
          </a:r>
          <a:r>
            <a:rPr lang="en-US" dirty="0"/>
            <a:t> Thanh </a:t>
          </a:r>
          <a:r>
            <a:rPr lang="en-US" dirty="0" err="1"/>
            <a:t>niên</a:t>
          </a:r>
          <a:endParaRPr lang="en-US" dirty="0"/>
        </a:p>
      </dgm:t>
    </dgm:pt>
    <dgm:pt modelId="{89573299-DAAF-4332-91CE-0B9B88A94281}" type="parTrans" cxnId="{4BE7ACE7-C9B5-43D0-80B2-D23E6D07E2DB}">
      <dgm:prSet/>
      <dgm:spPr/>
    </dgm:pt>
    <dgm:pt modelId="{E55CDD55-D00D-4964-AC54-C1995463B57D}" type="sibTrans" cxnId="{4BE7ACE7-C9B5-43D0-80B2-D23E6D07E2DB}">
      <dgm:prSet/>
      <dgm:spPr/>
    </dgm:pt>
    <dgm:pt modelId="{575EA753-E21D-4470-B000-A93F46704ADB}">
      <dgm:prSet/>
      <dgm:spPr/>
      <dgm:t>
        <a:bodyPr/>
        <a:lstStyle/>
        <a:p>
          <a:r>
            <a:rPr lang="en-US" dirty="0" err="1"/>
            <a:t>Thúc</a:t>
          </a:r>
          <a:r>
            <a:rPr lang="en-US" dirty="0"/>
            <a:t> </a:t>
          </a:r>
          <a:r>
            <a:rPr lang="en-US" dirty="0" err="1"/>
            <a:t>đẩy</a:t>
          </a:r>
          <a:r>
            <a:rPr lang="en-US" dirty="0"/>
            <a:t> </a:t>
          </a:r>
          <a:r>
            <a:rPr lang="en-US" dirty="0" err="1"/>
            <a:t>Truy</a:t>
          </a:r>
          <a:r>
            <a:rPr lang="en-US" dirty="0"/>
            <a:t> </a:t>
          </a:r>
          <a:r>
            <a:rPr lang="en-US" dirty="0" err="1"/>
            <a:t>xuất</a:t>
          </a:r>
          <a:r>
            <a:rPr lang="en-US" dirty="0"/>
            <a:t> </a:t>
          </a:r>
          <a:r>
            <a:rPr lang="en-US" dirty="0" err="1"/>
            <a:t>nguồn</a:t>
          </a:r>
          <a:r>
            <a:rPr lang="en-US" dirty="0"/>
            <a:t> </a:t>
          </a:r>
          <a:r>
            <a:rPr lang="en-US" dirty="0" err="1"/>
            <a:t>gốc</a:t>
          </a:r>
          <a:r>
            <a:rPr lang="en-US" dirty="0"/>
            <a:t> </a:t>
          </a:r>
          <a:r>
            <a:rPr lang="en-US" dirty="0" err="1"/>
            <a:t>thông</a:t>
          </a:r>
          <a:r>
            <a:rPr lang="en-US" dirty="0"/>
            <a:t> qua </a:t>
          </a:r>
          <a:r>
            <a:rPr lang="en-US" dirty="0" err="1"/>
            <a:t>CocoaTrace</a:t>
          </a:r>
          <a:endParaRPr lang="en-US" dirty="0"/>
        </a:p>
      </dgm:t>
    </dgm:pt>
    <dgm:pt modelId="{CC11FCC3-D972-4573-A05E-F497446B704F}" type="parTrans" cxnId="{12FFC13E-35C1-4341-A19A-65CF0BA1651D}">
      <dgm:prSet/>
      <dgm:spPr/>
    </dgm:pt>
    <dgm:pt modelId="{E5D3E3C5-CE86-4E74-B497-5F3B5AAD8F26}" type="sibTrans" cxnId="{12FFC13E-35C1-4341-A19A-65CF0BA1651D}">
      <dgm:prSet/>
      <dgm:spPr/>
    </dgm:pt>
    <dgm:pt modelId="{88FA3A2E-5906-4011-83F8-3FD201EE9D1E}" type="pres">
      <dgm:prSet presAssocID="{B57829D1-D696-4ECA-AD1A-1E9D91771537}" presName="linear" presStyleCnt="0">
        <dgm:presLayoutVars>
          <dgm:dir/>
          <dgm:animLvl val="lvl"/>
          <dgm:resizeHandles val="exact"/>
        </dgm:presLayoutVars>
      </dgm:prSet>
      <dgm:spPr/>
    </dgm:pt>
    <dgm:pt modelId="{7E6C5562-889E-4587-A8A7-15D42E9BCD88}" type="pres">
      <dgm:prSet presAssocID="{70B0A822-54D1-42E3-912A-B4586045B8D5}" presName="parentLin" presStyleCnt="0"/>
      <dgm:spPr/>
    </dgm:pt>
    <dgm:pt modelId="{BF96A77E-F17E-45BE-A812-ACB2811043E2}" type="pres">
      <dgm:prSet presAssocID="{70B0A822-54D1-42E3-912A-B4586045B8D5}" presName="parentLeftMargin" presStyleLbl="node1" presStyleIdx="0" presStyleCnt="3"/>
      <dgm:spPr/>
    </dgm:pt>
    <dgm:pt modelId="{2BF9B3D7-7223-4CCF-A735-694B67745DDC}" type="pres">
      <dgm:prSet presAssocID="{70B0A822-54D1-42E3-912A-B4586045B8D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1F48A5B-8BFC-43B3-9B0A-F6A6EC0AD903}" type="pres">
      <dgm:prSet presAssocID="{70B0A822-54D1-42E3-912A-B4586045B8D5}" presName="negativeSpace" presStyleCnt="0"/>
      <dgm:spPr/>
    </dgm:pt>
    <dgm:pt modelId="{274F76BC-DAB1-421A-8160-A550D0410EAE}" type="pres">
      <dgm:prSet presAssocID="{70B0A822-54D1-42E3-912A-B4586045B8D5}" presName="childText" presStyleLbl="conFgAcc1" presStyleIdx="0" presStyleCnt="3">
        <dgm:presLayoutVars>
          <dgm:bulletEnabled val="1"/>
        </dgm:presLayoutVars>
      </dgm:prSet>
      <dgm:spPr/>
    </dgm:pt>
    <dgm:pt modelId="{B1F7DFC7-EA9E-40B0-879C-E21FD2ACE84E}" type="pres">
      <dgm:prSet presAssocID="{249333E2-D872-4770-A02A-36EDADEB48B7}" presName="spaceBetweenRectangles" presStyleCnt="0"/>
      <dgm:spPr/>
    </dgm:pt>
    <dgm:pt modelId="{B6B3C640-7D8E-48B2-B428-021519EA0E8F}" type="pres">
      <dgm:prSet presAssocID="{AA8E1601-CCA5-45E3-AD9B-89D3B22C80B5}" presName="parentLin" presStyleCnt="0"/>
      <dgm:spPr/>
    </dgm:pt>
    <dgm:pt modelId="{01D3EFC2-49F3-404B-AEFC-22F09C04B0CE}" type="pres">
      <dgm:prSet presAssocID="{AA8E1601-CCA5-45E3-AD9B-89D3B22C80B5}" presName="parentLeftMargin" presStyleLbl="node1" presStyleIdx="0" presStyleCnt="3"/>
      <dgm:spPr/>
    </dgm:pt>
    <dgm:pt modelId="{8BE8732A-5208-40B5-83E2-4002A97D7150}" type="pres">
      <dgm:prSet presAssocID="{AA8E1601-CCA5-45E3-AD9B-89D3B22C80B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A680CA7-1CA1-4DC1-B40C-97517F43E7CD}" type="pres">
      <dgm:prSet presAssocID="{AA8E1601-CCA5-45E3-AD9B-89D3B22C80B5}" presName="negativeSpace" presStyleCnt="0"/>
      <dgm:spPr/>
    </dgm:pt>
    <dgm:pt modelId="{C0820A73-9AA5-4D4F-A476-80CF8F15D2D2}" type="pres">
      <dgm:prSet presAssocID="{AA8E1601-CCA5-45E3-AD9B-89D3B22C80B5}" presName="childText" presStyleLbl="conFgAcc1" presStyleIdx="1" presStyleCnt="3" custLinFactNeighborX="-197" custLinFactNeighborY="2250">
        <dgm:presLayoutVars>
          <dgm:bulletEnabled val="1"/>
        </dgm:presLayoutVars>
      </dgm:prSet>
      <dgm:spPr/>
    </dgm:pt>
    <dgm:pt modelId="{88186C8F-180C-463D-A2A9-93E3B29F84E1}" type="pres">
      <dgm:prSet presAssocID="{76E5CA34-DA84-4640-9937-8C69D45DC964}" presName="spaceBetweenRectangles" presStyleCnt="0"/>
      <dgm:spPr/>
    </dgm:pt>
    <dgm:pt modelId="{3F9C48B7-A8BC-4F00-A86F-AD28DDFE9AB5}" type="pres">
      <dgm:prSet presAssocID="{57461D3D-5E4A-4358-932F-5CD42C277FE5}" presName="parentLin" presStyleCnt="0"/>
      <dgm:spPr/>
    </dgm:pt>
    <dgm:pt modelId="{E67526D3-4CD2-43AB-B925-B8B23739E3B3}" type="pres">
      <dgm:prSet presAssocID="{57461D3D-5E4A-4358-932F-5CD42C277FE5}" presName="parentLeftMargin" presStyleLbl="node1" presStyleIdx="1" presStyleCnt="3"/>
      <dgm:spPr/>
    </dgm:pt>
    <dgm:pt modelId="{582C51E8-5CAB-4A77-AF02-DFEBA01D499A}" type="pres">
      <dgm:prSet presAssocID="{57461D3D-5E4A-4358-932F-5CD42C277FE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3AC55A7-8FFE-4A91-9461-4D03AE726281}" type="pres">
      <dgm:prSet presAssocID="{57461D3D-5E4A-4358-932F-5CD42C277FE5}" presName="negativeSpace" presStyleCnt="0"/>
      <dgm:spPr/>
    </dgm:pt>
    <dgm:pt modelId="{0CE5D92E-64D8-4386-8638-11A38C1A629F}" type="pres">
      <dgm:prSet presAssocID="{57461D3D-5E4A-4358-932F-5CD42C277FE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A3F3A0A-7ED2-412D-9BBA-BA662113D70D}" srcId="{B57829D1-D696-4ECA-AD1A-1E9D91771537}" destId="{AA8E1601-CCA5-45E3-AD9B-89D3B22C80B5}" srcOrd="1" destOrd="0" parTransId="{E68C6900-1060-49E6-B50F-E1503FC45270}" sibTransId="{76E5CA34-DA84-4640-9937-8C69D45DC964}"/>
    <dgm:cxn modelId="{2694010B-2CA5-45F2-A75B-07C3229B0703}" type="presOf" srcId="{AA8E1601-CCA5-45E3-AD9B-89D3B22C80B5}" destId="{01D3EFC2-49F3-404B-AEFC-22F09C04B0CE}" srcOrd="0" destOrd="0" presId="urn:microsoft.com/office/officeart/2005/8/layout/list1"/>
    <dgm:cxn modelId="{06B37F13-4CAB-43B5-BD90-FAD8BFE5A9CC}" type="presOf" srcId="{E35B9011-ACCD-4C36-9E4C-FA9674D74A34}" destId="{274F76BC-DAB1-421A-8160-A550D0410EAE}" srcOrd="0" destOrd="0" presId="urn:microsoft.com/office/officeart/2005/8/layout/list1"/>
    <dgm:cxn modelId="{9F69101F-4F79-4BBB-9A34-863E3A770915}" type="presOf" srcId="{70B0A822-54D1-42E3-912A-B4586045B8D5}" destId="{2BF9B3D7-7223-4CCF-A735-694B67745DDC}" srcOrd="1" destOrd="0" presId="urn:microsoft.com/office/officeart/2005/8/layout/list1"/>
    <dgm:cxn modelId="{79240322-EEED-43D8-B5A6-3F46D67F93D7}" srcId="{AA8E1601-CCA5-45E3-AD9B-89D3B22C80B5}" destId="{109C3462-56F5-421B-9ADB-1BC6EE7299C6}" srcOrd="2" destOrd="0" parTransId="{4B6EBEFF-384E-451D-B37F-5F4C0ABCCE9F}" sibTransId="{1A648B1D-5F97-4DFF-8CA8-E719FD781D62}"/>
    <dgm:cxn modelId="{B6C54D2A-1449-47E8-8DB6-2391576AA0C6}" type="presOf" srcId="{575EA753-E21D-4470-B000-A93F46704ADB}" destId="{0CE5D92E-64D8-4386-8638-11A38C1A629F}" srcOrd="0" destOrd="2" presId="urn:microsoft.com/office/officeart/2005/8/layout/list1"/>
    <dgm:cxn modelId="{12FFC13E-35C1-4341-A19A-65CF0BA1651D}" srcId="{57461D3D-5E4A-4358-932F-5CD42C277FE5}" destId="{575EA753-E21D-4470-B000-A93F46704ADB}" srcOrd="2" destOrd="0" parTransId="{CC11FCC3-D972-4573-A05E-F497446B704F}" sibTransId="{E5D3E3C5-CE86-4E74-B497-5F3B5AAD8F26}"/>
    <dgm:cxn modelId="{172C0F42-90E1-4A91-BB1B-2592024E6ECB}" srcId="{B57829D1-D696-4ECA-AD1A-1E9D91771537}" destId="{70B0A822-54D1-42E3-912A-B4586045B8D5}" srcOrd="0" destOrd="0" parTransId="{13756C8C-6829-4A6A-8373-2A6A8EFC7BC1}" sibTransId="{249333E2-D872-4770-A02A-36EDADEB48B7}"/>
    <dgm:cxn modelId="{F1C82062-1E1F-4916-ACF3-50B624F24A21}" type="presOf" srcId="{88E96C66-A062-4CF4-A137-C856FADEA31A}" destId="{0CE5D92E-64D8-4386-8638-11A38C1A629F}" srcOrd="0" destOrd="1" presId="urn:microsoft.com/office/officeart/2005/8/layout/list1"/>
    <dgm:cxn modelId="{A7E6DE43-7A0A-4573-853A-192DB4F39A25}" type="presOf" srcId="{8C0C553C-14B0-4CCF-997A-630C06C79C1D}" destId="{0CE5D92E-64D8-4386-8638-11A38C1A629F}" srcOrd="0" destOrd="0" presId="urn:microsoft.com/office/officeart/2005/8/layout/list1"/>
    <dgm:cxn modelId="{63D57167-997D-4D38-831D-BD7C7F6BBD5F}" type="presOf" srcId="{57461D3D-5E4A-4358-932F-5CD42C277FE5}" destId="{582C51E8-5CAB-4A77-AF02-DFEBA01D499A}" srcOrd="1" destOrd="0" presId="urn:microsoft.com/office/officeart/2005/8/layout/list1"/>
    <dgm:cxn modelId="{86979167-BE75-4A27-B109-463142162774}" type="presOf" srcId="{AA8E1601-CCA5-45E3-AD9B-89D3B22C80B5}" destId="{8BE8732A-5208-40B5-83E2-4002A97D7150}" srcOrd="1" destOrd="0" presId="urn:microsoft.com/office/officeart/2005/8/layout/list1"/>
    <dgm:cxn modelId="{A57AC268-8F21-41A0-AA35-9D937F2E1561}" type="presOf" srcId="{8FB45299-2EB0-4F35-B4C4-208079CBDF84}" destId="{C0820A73-9AA5-4D4F-A476-80CF8F15D2D2}" srcOrd="0" destOrd="0" presId="urn:microsoft.com/office/officeart/2005/8/layout/list1"/>
    <dgm:cxn modelId="{0C71A96A-52A3-44C9-879E-4A26BE7A603A}" type="presOf" srcId="{57461D3D-5E4A-4358-932F-5CD42C277FE5}" destId="{E67526D3-4CD2-43AB-B925-B8B23739E3B3}" srcOrd="0" destOrd="0" presId="urn:microsoft.com/office/officeart/2005/8/layout/list1"/>
    <dgm:cxn modelId="{BD2A7075-0588-4923-AD19-739EE85A0C9B}" srcId="{57461D3D-5E4A-4358-932F-5CD42C277FE5}" destId="{8C0C553C-14B0-4CCF-997A-630C06C79C1D}" srcOrd="0" destOrd="0" parTransId="{240C4F24-8380-4AB9-824D-D0A2A3056AF8}" sibTransId="{24F2A3DC-7E58-4A6F-A973-A6EFDD9D30C9}"/>
    <dgm:cxn modelId="{77627F8B-32E1-4AC8-8034-517C7070CFEB}" type="presOf" srcId="{98E3BE64-BA52-44E3-A7D4-846772038D95}" destId="{C0820A73-9AA5-4D4F-A476-80CF8F15D2D2}" srcOrd="0" destOrd="3" presId="urn:microsoft.com/office/officeart/2005/8/layout/list1"/>
    <dgm:cxn modelId="{3E62878B-B7C1-4C1A-8A2A-C2FFB3DC778A}" srcId="{AA8E1601-CCA5-45E3-AD9B-89D3B22C80B5}" destId="{98E3BE64-BA52-44E3-A7D4-846772038D95}" srcOrd="3" destOrd="0" parTransId="{C5D8E00A-909F-407C-8845-D01B2B423FF9}" sibTransId="{56E8A324-665F-4765-B2F5-1E5EF65DFF15}"/>
    <dgm:cxn modelId="{2117D1AA-D288-4713-AEA1-9EBFBB66BC79}" type="presOf" srcId="{B57829D1-D696-4ECA-AD1A-1E9D91771537}" destId="{88FA3A2E-5906-4011-83F8-3FD201EE9D1E}" srcOrd="0" destOrd="0" presId="urn:microsoft.com/office/officeart/2005/8/layout/list1"/>
    <dgm:cxn modelId="{B7AE80AF-596E-4308-ACD2-B08B46580FB2}" srcId="{AA8E1601-CCA5-45E3-AD9B-89D3B22C80B5}" destId="{98907593-478B-4D42-A1E6-D481FBB5162B}" srcOrd="1" destOrd="0" parTransId="{44FEFB62-4053-4294-849D-60387BD183EA}" sibTransId="{839F2EEB-FE67-4DC7-93A4-CB3ACF8A0669}"/>
    <dgm:cxn modelId="{2F156BB0-458D-4659-9089-414C1E74ED88}" type="presOf" srcId="{109C3462-56F5-421B-9ADB-1BC6EE7299C6}" destId="{C0820A73-9AA5-4D4F-A476-80CF8F15D2D2}" srcOrd="0" destOrd="2" presId="urn:microsoft.com/office/officeart/2005/8/layout/list1"/>
    <dgm:cxn modelId="{A6185EC4-5A71-4C6F-897D-4786362D6FEC}" srcId="{70B0A822-54D1-42E3-912A-B4586045B8D5}" destId="{E35B9011-ACCD-4C36-9E4C-FA9674D74A34}" srcOrd="0" destOrd="0" parTransId="{F7788BEE-F4B6-4A19-B9CD-F3EBA95CAF00}" sibTransId="{A37788B6-1925-4259-91DF-6BF3BD95961F}"/>
    <dgm:cxn modelId="{708F92CD-AE64-4082-B7B4-B582D36B9339}" srcId="{AA8E1601-CCA5-45E3-AD9B-89D3B22C80B5}" destId="{8FB45299-2EB0-4F35-B4C4-208079CBDF84}" srcOrd="0" destOrd="0" parTransId="{9F952C53-206B-4B46-9B27-56322DE73F5D}" sibTransId="{9DDB4D08-FD8B-48A2-B0C8-42719EC46812}"/>
    <dgm:cxn modelId="{F0D32ED5-9619-4C69-86AE-A8E679430517}" srcId="{B57829D1-D696-4ECA-AD1A-1E9D91771537}" destId="{57461D3D-5E4A-4358-932F-5CD42C277FE5}" srcOrd="2" destOrd="0" parTransId="{6D0DCB6D-927B-45CD-8D79-9728AFA318B7}" sibTransId="{431066A0-D194-4933-8B10-E4C25DC970CB}"/>
    <dgm:cxn modelId="{4BE7ACE7-C9B5-43D0-80B2-D23E6D07E2DB}" srcId="{57461D3D-5E4A-4358-932F-5CD42C277FE5}" destId="{88E96C66-A062-4CF4-A137-C856FADEA31A}" srcOrd="1" destOrd="0" parTransId="{89573299-DAAF-4332-91CE-0B9B88A94281}" sibTransId="{E55CDD55-D00D-4964-AC54-C1995463B57D}"/>
    <dgm:cxn modelId="{A4CD0BF1-98D8-4930-8267-B1AAF1C63324}" type="presOf" srcId="{98907593-478B-4D42-A1E6-D481FBB5162B}" destId="{C0820A73-9AA5-4D4F-A476-80CF8F15D2D2}" srcOrd="0" destOrd="1" presId="urn:microsoft.com/office/officeart/2005/8/layout/list1"/>
    <dgm:cxn modelId="{D9F292FE-F4A9-4E86-B7D2-27B90B2F8EC2}" type="presOf" srcId="{70B0A822-54D1-42E3-912A-B4586045B8D5}" destId="{BF96A77E-F17E-45BE-A812-ACB2811043E2}" srcOrd="0" destOrd="0" presId="urn:microsoft.com/office/officeart/2005/8/layout/list1"/>
    <dgm:cxn modelId="{9FBD5CF3-5DEF-41E9-B090-98AB5254A99B}" type="presParOf" srcId="{88FA3A2E-5906-4011-83F8-3FD201EE9D1E}" destId="{7E6C5562-889E-4587-A8A7-15D42E9BCD88}" srcOrd="0" destOrd="0" presId="urn:microsoft.com/office/officeart/2005/8/layout/list1"/>
    <dgm:cxn modelId="{95E66BDD-5117-473F-9DE3-4B6F26C87478}" type="presParOf" srcId="{7E6C5562-889E-4587-A8A7-15D42E9BCD88}" destId="{BF96A77E-F17E-45BE-A812-ACB2811043E2}" srcOrd="0" destOrd="0" presId="urn:microsoft.com/office/officeart/2005/8/layout/list1"/>
    <dgm:cxn modelId="{1F0A7E42-6A02-4059-B610-0427268D2274}" type="presParOf" srcId="{7E6C5562-889E-4587-A8A7-15D42E9BCD88}" destId="{2BF9B3D7-7223-4CCF-A735-694B67745DDC}" srcOrd="1" destOrd="0" presId="urn:microsoft.com/office/officeart/2005/8/layout/list1"/>
    <dgm:cxn modelId="{9785F8E9-FABB-4038-8D16-D19C60F811FE}" type="presParOf" srcId="{88FA3A2E-5906-4011-83F8-3FD201EE9D1E}" destId="{A1F48A5B-8BFC-43B3-9B0A-F6A6EC0AD903}" srcOrd="1" destOrd="0" presId="urn:microsoft.com/office/officeart/2005/8/layout/list1"/>
    <dgm:cxn modelId="{B131C97D-15D1-4839-BFA1-5AB392B2C317}" type="presParOf" srcId="{88FA3A2E-5906-4011-83F8-3FD201EE9D1E}" destId="{274F76BC-DAB1-421A-8160-A550D0410EAE}" srcOrd="2" destOrd="0" presId="urn:microsoft.com/office/officeart/2005/8/layout/list1"/>
    <dgm:cxn modelId="{90AAC1E8-F9BB-4ADA-BBDA-F12A96148E4A}" type="presParOf" srcId="{88FA3A2E-5906-4011-83F8-3FD201EE9D1E}" destId="{B1F7DFC7-EA9E-40B0-879C-E21FD2ACE84E}" srcOrd="3" destOrd="0" presId="urn:microsoft.com/office/officeart/2005/8/layout/list1"/>
    <dgm:cxn modelId="{23F8B051-5E54-4D66-ADE2-BF6A09CFD7AC}" type="presParOf" srcId="{88FA3A2E-5906-4011-83F8-3FD201EE9D1E}" destId="{B6B3C640-7D8E-48B2-B428-021519EA0E8F}" srcOrd="4" destOrd="0" presId="urn:microsoft.com/office/officeart/2005/8/layout/list1"/>
    <dgm:cxn modelId="{61E186AD-9C70-4A38-AEC7-AF87AC18163C}" type="presParOf" srcId="{B6B3C640-7D8E-48B2-B428-021519EA0E8F}" destId="{01D3EFC2-49F3-404B-AEFC-22F09C04B0CE}" srcOrd="0" destOrd="0" presId="urn:microsoft.com/office/officeart/2005/8/layout/list1"/>
    <dgm:cxn modelId="{93975572-E34D-4C6A-B794-980C78130063}" type="presParOf" srcId="{B6B3C640-7D8E-48B2-B428-021519EA0E8F}" destId="{8BE8732A-5208-40B5-83E2-4002A97D7150}" srcOrd="1" destOrd="0" presId="urn:microsoft.com/office/officeart/2005/8/layout/list1"/>
    <dgm:cxn modelId="{B6000912-FCEE-444D-A6D5-0120DEF9DE5C}" type="presParOf" srcId="{88FA3A2E-5906-4011-83F8-3FD201EE9D1E}" destId="{8A680CA7-1CA1-4DC1-B40C-97517F43E7CD}" srcOrd="5" destOrd="0" presId="urn:microsoft.com/office/officeart/2005/8/layout/list1"/>
    <dgm:cxn modelId="{333DEFA1-A40B-4AE3-AFD1-7BCBFE4622B6}" type="presParOf" srcId="{88FA3A2E-5906-4011-83F8-3FD201EE9D1E}" destId="{C0820A73-9AA5-4D4F-A476-80CF8F15D2D2}" srcOrd="6" destOrd="0" presId="urn:microsoft.com/office/officeart/2005/8/layout/list1"/>
    <dgm:cxn modelId="{955D7451-0D71-43EA-BC1F-94C2486B92B7}" type="presParOf" srcId="{88FA3A2E-5906-4011-83F8-3FD201EE9D1E}" destId="{88186C8F-180C-463D-A2A9-93E3B29F84E1}" srcOrd="7" destOrd="0" presId="urn:microsoft.com/office/officeart/2005/8/layout/list1"/>
    <dgm:cxn modelId="{AD0FCE11-27F9-48AE-BDEB-9EB21FCD546B}" type="presParOf" srcId="{88FA3A2E-5906-4011-83F8-3FD201EE9D1E}" destId="{3F9C48B7-A8BC-4F00-A86F-AD28DDFE9AB5}" srcOrd="8" destOrd="0" presId="urn:microsoft.com/office/officeart/2005/8/layout/list1"/>
    <dgm:cxn modelId="{1939A091-3E47-4071-836B-6067968F3306}" type="presParOf" srcId="{3F9C48B7-A8BC-4F00-A86F-AD28DDFE9AB5}" destId="{E67526D3-4CD2-43AB-B925-B8B23739E3B3}" srcOrd="0" destOrd="0" presId="urn:microsoft.com/office/officeart/2005/8/layout/list1"/>
    <dgm:cxn modelId="{2C0F8ABA-B5ED-4D44-A43C-ADCD34FFFCDD}" type="presParOf" srcId="{3F9C48B7-A8BC-4F00-A86F-AD28DDFE9AB5}" destId="{582C51E8-5CAB-4A77-AF02-DFEBA01D499A}" srcOrd="1" destOrd="0" presId="urn:microsoft.com/office/officeart/2005/8/layout/list1"/>
    <dgm:cxn modelId="{C0DE2806-12AA-4A75-A764-7823AF20FFFF}" type="presParOf" srcId="{88FA3A2E-5906-4011-83F8-3FD201EE9D1E}" destId="{83AC55A7-8FFE-4A91-9461-4D03AE726281}" srcOrd="9" destOrd="0" presId="urn:microsoft.com/office/officeart/2005/8/layout/list1"/>
    <dgm:cxn modelId="{FF130067-70A2-44E4-A34D-A041D85A85E7}" type="presParOf" srcId="{88FA3A2E-5906-4011-83F8-3FD201EE9D1E}" destId="{0CE5D92E-64D8-4386-8638-11A38C1A629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5B03C4-F702-4058-B0AA-64E432806047}">
      <dsp:nvSpPr>
        <dsp:cNvPr id="0" name=""/>
        <dsp:cNvSpPr/>
      </dsp:nvSpPr>
      <dsp:spPr>
        <a:xfrm>
          <a:off x="1436" y="0"/>
          <a:ext cx="2234603" cy="34563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Năng</a:t>
          </a:r>
          <a:r>
            <a:rPr lang="en-US" sz="2400" kern="1200" dirty="0"/>
            <a:t> </a:t>
          </a:r>
          <a:r>
            <a:rPr lang="en-US" sz="2400" kern="1200" dirty="0" err="1"/>
            <a:t>suất</a:t>
          </a:r>
          <a:endParaRPr lang="en-US" sz="2400" kern="1200" dirty="0"/>
        </a:p>
      </dsp:txBody>
      <dsp:txXfrm>
        <a:off x="1436" y="1382553"/>
        <a:ext cx="2234603" cy="1382553"/>
      </dsp:txXfrm>
    </dsp:sp>
    <dsp:sp modelId="{476BFFAA-2F09-43B2-9E2A-A46156E12612}">
      <dsp:nvSpPr>
        <dsp:cNvPr id="0" name=""/>
        <dsp:cNvSpPr/>
      </dsp:nvSpPr>
      <dsp:spPr>
        <a:xfrm>
          <a:off x="543250" y="207383"/>
          <a:ext cx="1150975" cy="115097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C1286D-DBCD-409D-8FB7-3AF2B3C7209E}">
      <dsp:nvSpPr>
        <dsp:cNvPr id="0" name=""/>
        <dsp:cNvSpPr/>
      </dsp:nvSpPr>
      <dsp:spPr>
        <a:xfrm>
          <a:off x="2303078" y="0"/>
          <a:ext cx="2234603" cy="34563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Lợi</a:t>
          </a:r>
          <a:r>
            <a:rPr lang="en-US" sz="2400" kern="1200" dirty="0"/>
            <a:t> </a:t>
          </a:r>
          <a:r>
            <a:rPr lang="en-US" sz="2400" kern="1200" dirty="0" err="1"/>
            <a:t>ích</a:t>
          </a:r>
          <a:r>
            <a:rPr lang="en-US" sz="2400" kern="1200" dirty="0"/>
            <a:t> </a:t>
          </a:r>
          <a:r>
            <a:rPr lang="en-US" sz="2400" kern="1200" dirty="0" err="1"/>
            <a:t>cho</a:t>
          </a:r>
          <a:r>
            <a:rPr lang="en-US" sz="2400" kern="1200" dirty="0"/>
            <a:t> </a:t>
          </a:r>
          <a:r>
            <a:rPr lang="en-US" sz="2400" kern="1200" dirty="0" err="1"/>
            <a:t>Nông</a:t>
          </a:r>
          <a:r>
            <a:rPr lang="en-US" sz="2400" kern="1200" dirty="0"/>
            <a:t> </a:t>
          </a:r>
          <a:r>
            <a:rPr lang="en-US" sz="2400" kern="1200" dirty="0" err="1"/>
            <a:t>dân</a:t>
          </a:r>
          <a:endParaRPr lang="en-US" sz="2400" kern="1200" dirty="0"/>
        </a:p>
      </dsp:txBody>
      <dsp:txXfrm>
        <a:off x="2303078" y="1382553"/>
        <a:ext cx="2234603" cy="1382553"/>
      </dsp:txXfrm>
    </dsp:sp>
    <dsp:sp modelId="{550CDFBF-E774-4BC8-B2A9-B2AA95B3506B}">
      <dsp:nvSpPr>
        <dsp:cNvPr id="0" name=""/>
        <dsp:cNvSpPr/>
      </dsp:nvSpPr>
      <dsp:spPr>
        <a:xfrm>
          <a:off x="2844892" y="258382"/>
          <a:ext cx="1150975" cy="115097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00A074-72A5-443E-8A24-ACE75F5EF167}">
      <dsp:nvSpPr>
        <dsp:cNvPr id="0" name=""/>
        <dsp:cNvSpPr/>
      </dsp:nvSpPr>
      <dsp:spPr>
        <a:xfrm>
          <a:off x="4604719" y="0"/>
          <a:ext cx="2234603" cy="34563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Môi</a:t>
          </a:r>
          <a:r>
            <a:rPr lang="en-US" sz="2400" kern="1200" dirty="0"/>
            <a:t> </a:t>
          </a:r>
          <a:r>
            <a:rPr lang="en-US" sz="2400" kern="1200" dirty="0" err="1"/>
            <a:t>trường</a:t>
          </a:r>
          <a:endParaRPr lang="en-US" sz="2400" kern="1200" dirty="0"/>
        </a:p>
      </dsp:txBody>
      <dsp:txXfrm>
        <a:off x="4604719" y="1382553"/>
        <a:ext cx="2234603" cy="1382553"/>
      </dsp:txXfrm>
    </dsp:sp>
    <dsp:sp modelId="{30C617BC-1AA4-4042-8289-8C16FB571D6B}">
      <dsp:nvSpPr>
        <dsp:cNvPr id="0" name=""/>
        <dsp:cNvSpPr/>
      </dsp:nvSpPr>
      <dsp:spPr>
        <a:xfrm>
          <a:off x="5146533" y="207383"/>
          <a:ext cx="1150975" cy="1150975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D83307-B8CC-4DE5-B7E2-A4E2C06C3E8D}">
      <dsp:nvSpPr>
        <dsp:cNvPr id="0" name=""/>
        <dsp:cNvSpPr/>
      </dsp:nvSpPr>
      <dsp:spPr>
        <a:xfrm>
          <a:off x="273630" y="2765107"/>
          <a:ext cx="6293499" cy="518457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E2808-3902-4DC2-AEE0-51188EFBBA3E}">
      <dsp:nvSpPr>
        <dsp:cNvPr id="0" name=""/>
        <dsp:cNvSpPr/>
      </dsp:nvSpPr>
      <dsp:spPr>
        <a:xfrm rot="4396374">
          <a:off x="1255859" y="1031689"/>
          <a:ext cx="4475633" cy="3121196"/>
        </a:xfrm>
        <a:prstGeom prst="swooshArrow">
          <a:avLst>
            <a:gd name="adj1" fmla="val 16310"/>
            <a:gd name="adj2" fmla="val 3137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9D504B-0D21-4D71-B4E0-0C92A7446E66}">
      <dsp:nvSpPr>
        <dsp:cNvPr id="0" name=""/>
        <dsp:cNvSpPr/>
      </dsp:nvSpPr>
      <dsp:spPr>
        <a:xfrm>
          <a:off x="3123497" y="1578184"/>
          <a:ext cx="113023" cy="11302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2D4C79-EAA7-4B2C-A0A2-420B970BD253}">
      <dsp:nvSpPr>
        <dsp:cNvPr id="0" name=""/>
        <dsp:cNvSpPr/>
      </dsp:nvSpPr>
      <dsp:spPr>
        <a:xfrm>
          <a:off x="4107841" y="2537849"/>
          <a:ext cx="113023" cy="11302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C08916-92EB-4523-A55D-90340E7F781B}">
      <dsp:nvSpPr>
        <dsp:cNvPr id="0" name=""/>
        <dsp:cNvSpPr/>
      </dsp:nvSpPr>
      <dsp:spPr>
        <a:xfrm>
          <a:off x="955826" y="0"/>
          <a:ext cx="2110122" cy="82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b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 err="1"/>
            <a:t>Hợp</a:t>
          </a:r>
          <a:r>
            <a:rPr lang="en-GB" sz="1900" b="1" kern="1200" dirty="0"/>
            <a:t> </a:t>
          </a:r>
          <a:r>
            <a:rPr lang="en-GB" sz="1900" b="1" kern="1200" dirty="0" err="1"/>
            <a:t>tác</a:t>
          </a:r>
          <a:r>
            <a:rPr lang="en-GB" sz="1900" b="1" kern="1200" dirty="0"/>
            <a:t> </a:t>
          </a:r>
          <a:r>
            <a:rPr lang="en-GB" sz="1900" b="1" kern="1200" dirty="0" err="1"/>
            <a:t>đa</a:t>
          </a:r>
          <a:r>
            <a:rPr lang="en-GB" sz="1900" b="1" kern="1200" dirty="0"/>
            <a:t> </a:t>
          </a:r>
          <a:r>
            <a:rPr lang="en-GB" sz="1900" b="1" kern="1200" dirty="0" err="1"/>
            <a:t>phương</a:t>
          </a:r>
          <a:r>
            <a:rPr lang="en-GB" sz="1900" b="1" kern="1200" dirty="0"/>
            <a:t> </a:t>
          </a:r>
          <a:r>
            <a:rPr lang="en-GB" sz="1900" b="1" kern="1200" dirty="0" err="1"/>
            <a:t>và</a:t>
          </a:r>
          <a:r>
            <a:rPr lang="en-GB" sz="1900" b="1" kern="1200" dirty="0"/>
            <a:t> </a:t>
          </a:r>
          <a:r>
            <a:rPr lang="en-GB" sz="1900" b="1" kern="1200" dirty="0" err="1"/>
            <a:t>toàn</a:t>
          </a:r>
          <a:r>
            <a:rPr lang="en-GB" sz="1900" b="1" kern="1200" dirty="0"/>
            <a:t> </a:t>
          </a:r>
          <a:r>
            <a:rPr lang="en-GB" sz="1900" b="1" kern="1200" dirty="0" err="1"/>
            <a:t>diện</a:t>
          </a:r>
          <a:endParaRPr lang="en-GB" sz="1900" kern="1200" dirty="0"/>
        </a:p>
      </dsp:txBody>
      <dsp:txXfrm>
        <a:off x="955826" y="0"/>
        <a:ext cx="2110122" cy="829532"/>
      </dsp:txXfrm>
    </dsp:sp>
    <dsp:sp modelId="{CB1A6FFA-F3B9-4553-8B70-879956C941D0}">
      <dsp:nvSpPr>
        <dsp:cNvPr id="0" name=""/>
        <dsp:cNvSpPr/>
      </dsp:nvSpPr>
      <dsp:spPr>
        <a:xfrm>
          <a:off x="3750312" y="1219930"/>
          <a:ext cx="2908547" cy="82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Định</a:t>
          </a:r>
          <a:r>
            <a:rPr lang="en-US" sz="19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900" b="1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hướng</a:t>
          </a:r>
          <a:r>
            <a:rPr lang="en-US" sz="19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900" b="1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thị</a:t>
          </a:r>
          <a:r>
            <a:rPr lang="en-US" sz="19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1900" b="1" kern="1200" dirty="0" err="1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trường</a:t>
          </a:r>
          <a:endParaRPr lang="en-GB" sz="1900" b="1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750312" y="1219930"/>
        <a:ext cx="2908547" cy="829532"/>
      </dsp:txXfrm>
    </dsp:sp>
    <dsp:sp modelId="{7F1DE266-66EE-407B-B028-B6985687D4CA}">
      <dsp:nvSpPr>
        <dsp:cNvPr id="0" name=""/>
        <dsp:cNvSpPr/>
      </dsp:nvSpPr>
      <dsp:spPr>
        <a:xfrm>
          <a:off x="955826" y="2179595"/>
          <a:ext cx="2851516" cy="82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 err="1"/>
            <a:t>Hướng</a:t>
          </a:r>
          <a:r>
            <a:rPr lang="en-GB" sz="1900" b="1" kern="1200" dirty="0"/>
            <a:t> </a:t>
          </a:r>
          <a:r>
            <a:rPr lang="en-GB" sz="1900" b="1" kern="1200" dirty="0" err="1"/>
            <a:t>đến</a:t>
          </a:r>
          <a:r>
            <a:rPr lang="en-GB" sz="1900" b="1" kern="1200" dirty="0"/>
            <a:t> </a:t>
          </a:r>
          <a:r>
            <a:rPr lang="en-GB" sz="1900" b="1" kern="1200" dirty="0" err="1"/>
            <a:t>nông</a:t>
          </a:r>
          <a:r>
            <a:rPr lang="en-GB" sz="1900" b="1" kern="1200" dirty="0"/>
            <a:t> </a:t>
          </a:r>
          <a:r>
            <a:rPr lang="en-GB" sz="1900" b="1" kern="1200" dirty="0" err="1"/>
            <a:t>hộ</a:t>
          </a:r>
          <a:r>
            <a:rPr lang="en-GB" sz="1900" b="1" kern="1200" dirty="0"/>
            <a:t> </a:t>
          </a:r>
          <a:r>
            <a:rPr lang="en-GB" sz="1900" b="1" kern="1200" dirty="0" err="1"/>
            <a:t>nhỏ</a:t>
          </a:r>
          <a:endParaRPr lang="en-GB" sz="1900" kern="1200" dirty="0"/>
        </a:p>
      </dsp:txBody>
      <dsp:txXfrm>
        <a:off x="955826" y="2179595"/>
        <a:ext cx="2851516" cy="829532"/>
      </dsp:txXfrm>
    </dsp:sp>
    <dsp:sp modelId="{86FD654C-4F19-4301-A8A8-388DB04C3A5E}">
      <dsp:nvSpPr>
        <dsp:cNvPr id="0" name=""/>
        <dsp:cNvSpPr/>
      </dsp:nvSpPr>
      <dsp:spPr>
        <a:xfrm>
          <a:off x="3807343" y="4355043"/>
          <a:ext cx="2851516" cy="82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Định</a:t>
          </a:r>
          <a:r>
            <a:rPr lang="en-US" sz="1900" kern="1200" dirty="0"/>
            <a:t> </a:t>
          </a:r>
          <a:r>
            <a:rPr lang="en-US" sz="1900" kern="1200" dirty="0" err="1"/>
            <a:t>hướng</a:t>
          </a:r>
          <a:r>
            <a:rPr lang="en-US" sz="1900" kern="1200" dirty="0"/>
            <a:t> </a:t>
          </a:r>
          <a:r>
            <a:rPr lang="en-US" sz="1900" kern="1200" dirty="0" err="1"/>
            <a:t>Quốc</a:t>
          </a:r>
          <a:r>
            <a:rPr lang="en-US" sz="1900" kern="1200" dirty="0"/>
            <a:t> </a:t>
          </a:r>
          <a:r>
            <a:rPr lang="en-US" sz="1900" kern="1200" dirty="0" err="1"/>
            <a:t>gia</a:t>
          </a:r>
          <a:r>
            <a:rPr lang="en-US" sz="1900" kern="1200" dirty="0"/>
            <a:t> </a:t>
          </a:r>
          <a:r>
            <a:rPr lang="en-US" sz="1900" kern="1200" dirty="0" err="1"/>
            <a:t>và</a:t>
          </a:r>
          <a:r>
            <a:rPr lang="en-US" sz="1900" kern="1200" dirty="0"/>
            <a:t> </a:t>
          </a:r>
          <a:r>
            <a:rPr lang="en-US" sz="1900" kern="1200" dirty="0" err="1"/>
            <a:t>các</a:t>
          </a:r>
          <a:r>
            <a:rPr lang="en-US" sz="1900" kern="1200" dirty="0"/>
            <a:t> </a:t>
          </a:r>
          <a:r>
            <a:rPr lang="en-US" sz="1900" kern="1200" dirty="0" err="1"/>
            <a:t>yếu</a:t>
          </a:r>
          <a:r>
            <a:rPr lang="en-US" sz="1900" kern="1200" dirty="0"/>
            <a:t> </a:t>
          </a:r>
          <a:r>
            <a:rPr lang="en-US" sz="1900" kern="1200" dirty="0" err="1"/>
            <a:t>tố</a:t>
          </a:r>
          <a:r>
            <a:rPr lang="en-US" sz="1900" kern="1200" dirty="0"/>
            <a:t> </a:t>
          </a:r>
          <a:r>
            <a:rPr lang="en-US" sz="1900" kern="1200" dirty="0" err="1"/>
            <a:t>địa</a:t>
          </a:r>
          <a:r>
            <a:rPr lang="en-US" sz="1900" kern="1200" dirty="0"/>
            <a:t> </a:t>
          </a:r>
          <a:r>
            <a:rPr lang="en-US" sz="1900" kern="1200" dirty="0" err="1"/>
            <a:t>phương</a:t>
          </a:r>
          <a:r>
            <a:rPr lang="en-GB" sz="1900" b="1" kern="1200" dirty="0"/>
            <a:t> and locally-driven</a:t>
          </a:r>
          <a:endParaRPr lang="en-GB" sz="1900" kern="1200" dirty="0"/>
        </a:p>
      </dsp:txBody>
      <dsp:txXfrm>
        <a:off x="3807343" y="4355043"/>
        <a:ext cx="2851516" cy="8295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557993-5205-459D-8E41-6CCB88AA73F4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CCF556-BCE9-4A47-A292-C470D149E50C}">
      <dsp:nvSpPr>
        <dsp:cNvPr id="0" name=""/>
        <dsp:cNvSpPr/>
      </dsp:nvSpPr>
      <dsp:spPr>
        <a:xfrm>
          <a:off x="3050" y="1219199"/>
          <a:ext cx="1467445" cy="1625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Tăng</a:t>
          </a:r>
          <a:r>
            <a:rPr lang="en-US" sz="2000" b="1" kern="1200" dirty="0"/>
            <a:t> </a:t>
          </a:r>
          <a:r>
            <a:rPr lang="en-US" sz="2000" b="1" kern="1200" dirty="0" err="1"/>
            <a:t>cường</a:t>
          </a:r>
          <a:r>
            <a:rPr lang="en-US" sz="2000" b="1" kern="1200" dirty="0"/>
            <a:t> </a:t>
          </a:r>
          <a:r>
            <a:rPr lang="en-US" sz="2000" b="1" kern="1200" dirty="0" err="1"/>
            <a:t>Hợp</a:t>
          </a:r>
          <a:r>
            <a:rPr lang="en-US" sz="2000" b="1" kern="1200" dirty="0"/>
            <a:t> </a:t>
          </a:r>
          <a:r>
            <a:rPr lang="en-US" sz="2000" b="1" kern="1200" dirty="0" err="1"/>
            <a:t>tác</a:t>
          </a:r>
          <a:r>
            <a:rPr lang="en-US" sz="2000" b="1" kern="1200" dirty="0"/>
            <a:t> </a:t>
          </a:r>
          <a:r>
            <a:rPr lang="en-US" sz="2000" b="1" kern="1200" dirty="0" err="1"/>
            <a:t>Đối</a:t>
          </a:r>
          <a:r>
            <a:rPr lang="en-US" sz="2000" b="1" kern="1200" dirty="0"/>
            <a:t> </a:t>
          </a:r>
          <a:r>
            <a:rPr lang="en-US" sz="2000" b="1" kern="1200" dirty="0" err="1"/>
            <a:t>tác</a:t>
          </a:r>
          <a:endParaRPr lang="en-US" sz="2000" b="1" kern="1200" dirty="0"/>
        </a:p>
      </dsp:txBody>
      <dsp:txXfrm>
        <a:off x="74685" y="1290834"/>
        <a:ext cx="1324175" cy="1482330"/>
      </dsp:txXfrm>
    </dsp:sp>
    <dsp:sp modelId="{E910F91E-5D64-4A61-A01D-39F242FC5307}">
      <dsp:nvSpPr>
        <dsp:cNvPr id="0" name=""/>
        <dsp:cNvSpPr/>
      </dsp:nvSpPr>
      <dsp:spPr>
        <a:xfrm>
          <a:off x="1543868" y="1219199"/>
          <a:ext cx="1467445" cy="1625600"/>
        </a:xfrm>
        <a:prstGeom prst="roundRect">
          <a:avLst/>
        </a:prstGeom>
        <a:solidFill>
          <a:schemeClr val="accent3">
            <a:hueOff val="-594493"/>
            <a:satOff val="4117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Tập</a:t>
          </a:r>
          <a:r>
            <a:rPr lang="en-US" sz="2000" b="1" kern="1200" dirty="0"/>
            <a:t> </a:t>
          </a:r>
          <a:r>
            <a:rPr lang="en-US" sz="2000" b="1" kern="1200" dirty="0" err="1"/>
            <a:t>hợp</a:t>
          </a:r>
          <a:r>
            <a:rPr lang="en-US" sz="2000" b="1" kern="1200" dirty="0"/>
            <a:t> </a:t>
          </a:r>
          <a:r>
            <a:rPr lang="en-US" sz="2000" b="1" kern="1200" dirty="0" err="1"/>
            <a:t>và</a:t>
          </a:r>
          <a:r>
            <a:rPr lang="en-US" sz="2000" b="1" kern="1200" dirty="0"/>
            <a:t> </a:t>
          </a:r>
          <a:r>
            <a:rPr lang="en-US" sz="2000" b="1" kern="1200" dirty="0" err="1"/>
            <a:t>làm</a:t>
          </a:r>
          <a:r>
            <a:rPr lang="en-US" sz="2000" b="1" kern="1200" dirty="0"/>
            <a:t> </a:t>
          </a:r>
          <a:r>
            <a:rPr lang="en-US" sz="2000" b="1" kern="1200" dirty="0" err="1"/>
            <a:t>cầu</a:t>
          </a:r>
          <a:r>
            <a:rPr lang="en-US" sz="2000" b="1" kern="1200" dirty="0"/>
            <a:t> </a:t>
          </a:r>
          <a:r>
            <a:rPr lang="en-US" sz="2000" b="1" kern="1200" dirty="0" err="1"/>
            <a:t>nối</a:t>
          </a:r>
          <a:r>
            <a:rPr lang="en-US" sz="2000" b="1" kern="1200" dirty="0"/>
            <a:t> </a:t>
          </a:r>
          <a:r>
            <a:rPr lang="en-US" sz="2000" b="1" kern="1200" dirty="0" err="1"/>
            <a:t>cho</a:t>
          </a:r>
          <a:r>
            <a:rPr lang="en-US" sz="2000" b="1" kern="1200" dirty="0"/>
            <a:t> </a:t>
          </a:r>
          <a:r>
            <a:rPr lang="en-US" sz="2000" b="1" kern="1200" dirty="0" err="1"/>
            <a:t>các</a:t>
          </a:r>
          <a:r>
            <a:rPr lang="en-US" sz="2000" b="1" kern="1200" dirty="0"/>
            <a:t> </a:t>
          </a:r>
          <a:r>
            <a:rPr lang="en-US" sz="2000" b="1" kern="1200" dirty="0" err="1"/>
            <a:t>Đối</a:t>
          </a:r>
          <a:r>
            <a:rPr lang="en-US" sz="2000" b="1" kern="1200" dirty="0"/>
            <a:t> </a:t>
          </a:r>
          <a:r>
            <a:rPr lang="en-US" sz="2000" b="1" kern="1200" dirty="0" err="1"/>
            <a:t>tác</a:t>
          </a:r>
          <a:endParaRPr lang="en-US" sz="2000" b="1" kern="1200" dirty="0"/>
        </a:p>
      </dsp:txBody>
      <dsp:txXfrm>
        <a:off x="1615503" y="1290834"/>
        <a:ext cx="1324175" cy="1482330"/>
      </dsp:txXfrm>
    </dsp:sp>
    <dsp:sp modelId="{009A1440-1D57-4912-A0C6-BA47382598D1}">
      <dsp:nvSpPr>
        <dsp:cNvPr id="0" name=""/>
        <dsp:cNvSpPr/>
      </dsp:nvSpPr>
      <dsp:spPr>
        <a:xfrm>
          <a:off x="3084686" y="1219199"/>
          <a:ext cx="1467445" cy="1625600"/>
        </a:xfrm>
        <a:prstGeom prst="roundRect">
          <a:avLst/>
        </a:prstGeom>
        <a:solidFill>
          <a:schemeClr val="accent3">
            <a:hueOff val="-1188987"/>
            <a:satOff val="8235"/>
            <a:lumOff val="43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Hỗ</a:t>
          </a:r>
          <a:r>
            <a:rPr lang="en-US" sz="2000" b="1" kern="1200" dirty="0"/>
            <a:t> </a:t>
          </a:r>
          <a:r>
            <a:rPr lang="en-US" sz="2000" b="1" kern="1200" dirty="0" err="1"/>
            <a:t>trợ</a:t>
          </a:r>
          <a:r>
            <a:rPr lang="en-US" sz="2000" b="1" kern="1200" dirty="0"/>
            <a:t> </a:t>
          </a:r>
          <a:r>
            <a:rPr lang="en-US" sz="2000" b="1" kern="1200" dirty="0" err="1"/>
            <a:t>Thực</a:t>
          </a:r>
          <a:r>
            <a:rPr lang="en-US" sz="2000" b="1" kern="1200" dirty="0"/>
            <a:t> </a:t>
          </a:r>
          <a:r>
            <a:rPr lang="en-US" sz="2000" b="1" kern="1200" dirty="0" err="1"/>
            <a:t>hành</a:t>
          </a:r>
          <a:r>
            <a:rPr lang="en-US" sz="2000" b="1" kern="1200" dirty="0"/>
            <a:t> </a:t>
          </a:r>
          <a:r>
            <a:rPr lang="en-US" sz="2000" b="1" kern="1200" dirty="0" err="1"/>
            <a:t>tốt</a:t>
          </a:r>
          <a:r>
            <a:rPr lang="en-US" sz="2000" b="1" kern="1200" dirty="0"/>
            <a:t> </a:t>
          </a:r>
          <a:r>
            <a:rPr lang="en-US" sz="2000" b="1" kern="1200" dirty="0" err="1"/>
            <a:t>và</a:t>
          </a:r>
          <a:r>
            <a:rPr lang="en-US" sz="2000" b="1" kern="1200" dirty="0"/>
            <a:t> </a:t>
          </a:r>
          <a:r>
            <a:rPr lang="en-US" sz="2000" b="1" kern="1200" dirty="0" err="1"/>
            <a:t>Sáng</a:t>
          </a:r>
          <a:r>
            <a:rPr lang="en-US" sz="2000" b="1" kern="1200" dirty="0"/>
            <a:t> </a:t>
          </a:r>
          <a:r>
            <a:rPr lang="en-US" sz="2000" b="1" kern="1200" dirty="0" err="1"/>
            <a:t>tạo</a:t>
          </a:r>
          <a:endParaRPr lang="en-US" sz="2000" b="1" kern="1200" dirty="0"/>
        </a:p>
      </dsp:txBody>
      <dsp:txXfrm>
        <a:off x="3156321" y="1290834"/>
        <a:ext cx="1324175" cy="1482330"/>
      </dsp:txXfrm>
    </dsp:sp>
    <dsp:sp modelId="{8ACD8F3A-BABA-4988-912F-DC7A63924487}">
      <dsp:nvSpPr>
        <dsp:cNvPr id="0" name=""/>
        <dsp:cNvSpPr/>
      </dsp:nvSpPr>
      <dsp:spPr>
        <a:xfrm>
          <a:off x="4625503" y="1219199"/>
          <a:ext cx="1467445" cy="1625600"/>
        </a:xfrm>
        <a:prstGeom prst="roundRect">
          <a:avLst/>
        </a:prstGeom>
        <a:solidFill>
          <a:schemeClr val="accent3">
            <a:hueOff val="-1783480"/>
            <a:satOff val="12352"/>
            <a:lumOff val="647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Chia </a:t>
          </a:r>
          <a:r>
            <a:rPr lang="en-US" sz="2000" b="1" kern="1200" dirty="0" err="1"/>
            <a:t>sẻ</a:t>
          </a:r>
          <a:r>
            <a:rPr lang="en-US" sz="2000" b="1" kern="1200" dirty="0"/>
            <a:t> </a:t>
          </a:r>
          <a:r>
            <a:rPr lang="en-US" sz="2000" b="1" kern="1200" dirty="0" err="1"/>
            <a:t>quá</a:t>
          </a:r>
          <a:r>
            <a:rPr lang="en-US" sz="2000" b="1" kern="1200" dirty="0"/>
            <a:t> </a:t>
          </a:r>
          <a:r>
            <a:rPr lang="en-US" sz="2000" b="1" kern="1200" dirty="0" err="1"/>
            <a:t>trình</a:t>
          </a:r>
          <a:endParaRPr lang="en-US" sz="2000" b="1" kern="1200" dirty="0"/>
        </a:p>
      </dsp:txBody>
      <dsp:txXfrm>
        <a:off x="4697138" y="1290834"/>
        <a:ext cx="1324175" cy="14823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6143CE-4A75-4428-B930-BD7B5D2CB478}">
      <dsp:nvSpPr>
        <dsp:cNvPr id="0" name=""/>
        <dsp:cNvSpPr/>
      </dsp:nvSpPr>
      <dsp:spPr>
        <a:xfrm>
          <a:off x="3224395" y="1123552"/>
          <a:ext cx="1505228" cy="150522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CA4B8FC-E34D-4652-9F45-73D9FDF5B8A3}">
      <dsp:nvSpPr>
        <dsp:cNvPr id="0" name=""/>
        <dsp:cNvSpPr/>
      </dsp:nvSpPr>
      <dsp:spPr>
        <a:xfrm>
          <a:off x="3039195" y="319285"/>
          <a:ext cx="1881536" cy="102496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G" sz="2400" b="0" kern="1200" dirty="0" err="1"/>
            <a:t>Công</a:t>
          </a:r>
          <a:r>
            <a:rPr lang="en-SG" sz="2400" b="0" kern="1200" dirty="0"/>
            <a:t> ty</a:t>
          </a:r>
        </a:p>
      </dsp:txBody>
      <dsp:txXfrm>
        <a:off x="3039195" y="319285"/>
        <a:ext cx="1881536" cy="1024961"/>
      </dsp:txXfrm>
    </dsp:sp>
    <dsp:sp modelId="{3E3BF527-BCF1-4586-AFAE-3ED80DD074CE}">
      <dsp:nvSpPr>
        <dsp:cNvPr id="0" name=""/>
        <dsp:cNvSpPr/>
      </dsp:nvSpPr>
      <dsp:spPr>
        <a:xfrm>
          <a:off x="3712967" y="1405661"/>
          <a:ext cx="1505228" cy="150522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A2D795B-5422-47FB-A8B1-25D191656C0A}">
      <dsp:nvSpPr>
        <dsp:cNvPr id="0" name=""/>
        <dsp:cNvSpPr/>
      </dsp:nvSpPr>
      <dsp:spPr>
        <a:xfrm>
          <a:off x="5053369" y="1181427"/>
          <a:ext cx="1783069" cy="112257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G" sz="2400" b="0" kern="1200" dirty="0" err="1"/>
            <a:t>Chính</a:t>
          </a:r>
          <a:r>
            <a:rPr lang="en-SG" sz="2400" b="0" kern="1200" dirty="0"/>
            <a:t> </a:t>
          </a:r>
          <a:r>
            <a:rPr lang="en-SG" sz="2400" b="0" kern="1200" dirty="0" err="1"/>
            <a:t>phủ</a:t>
          </a:r>
          <a:endParaRPr lang="en-SG" sz="2400" b="0" kern="1200" dirty="0"/>
        </a:p>
      </dsp:txBody>
      <dsp:txXfrm>
        <a:off x="5053369" y="1181427"/>
        <a:ext cx="1783069" cy="1122576"/>
      </dsp:txXfrm>
    </dsp:sp>
    <dsp:sp modelId="{68D846F9-019C-4E31-97F8-5023673F68BA}">
      <dsp:nvSpPr>
        <dsp:cNvPr id="0" name=""/>
        <dsp:cNvSpPr/>
      </dsp:nvSpPr>
      <dsp:spPr>
        <a:xfrm>
          <a:off x="3712967" y="1969877"/>
          <a:ext cx="1505228" cy="150522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1F8D24A-4558-41B4-AF1E-FA8384CEFC41}">
      <dsp:nvSpPr>
        <dsp:cNvPr id="0" name=""/>
        <dsp:cNvSpPr/>
      </dsp:nvSpPr>
      <dsp:spPr>
        <a:xfrm>
          <a:off x="5186011" y="2574130"/>
          <a:ext cx="1783069" cy="125435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G" sz="2400" b="0" kern="1200" dirty="0" err="1"/>
            <a:t>Các</a:t>
          </a:r>
          <a:r>
            <a:rPr lang="en-SG" sz="2400" b="0" kern="1200" dirty="0"/>
            <a:t> </a:t>
          </a:r>
          <a:r>
            <a:rPr lang="en-SG" sz="2400" b="0" kern="1200" dirty="0" err="1"/>
            <a:t>tổ</a:t>
          </a:r>
          <a:r>
            <a:rPr lang="en-SG" sz="2400" b="0" kern="1200" dirty="0"/>
            <a:t> </a:t>
          </a:r>
          <a:r>
            <a:rPr lang="en-SG" sz="2400" b="0" kern="1200" dirty="0" err="1"/>
            <a:t>chức</a:t>
          </a:r>
          <a:r>
            <a:rPr lang="en-SG" sz="2400" b="0" kern="1200" dirty="0"/>
            <a:t> </a:t>
          </a:r>
          <a:r>
            <a:rPr lang="en-SG" sz="2400" b="0" kern="1200" dirty="0" err="1"/>
            <a:t>xã</a:t>
          </a:r>
          <a:r>
            <a:rPr lang="en-SG" sz="2400" b="0" kern="1200" dirty="0"/>
            <a:t> </a:t>
          </a:r>
          <a:r>
            <a:rPr lang="en-SG" sz="2400" b="0" kern="1200" dirty="0" err="1"/>
            <a:t>hội</a:t>
          </a:r>
          <a:endParaRPr lang="en-SG" sz="2400" b="0" kern="1200" dirty="0"/>
        </a:p>
      </dsp:txBody>
      <dsp:txXfrm>
        <a:off x="5186011" y="2574130"/>
        <a:ext cx="1783069" cy="1254357"/>
      </dsp:txXfrm>
    </dsp:sp>
    <dsp:sp modelId="{26852B69-FCA0-48EA-B8F2-17C518D1D219}">
      <dsp:nvSpPr>
        <dsp:cNvPr id="0" name=""/>
        <dsp:cNvSpPr/>
      </dsp:nvSpPr>
      <dsp:spPr>
        <a:xfrm>
          <a:off x="3224395" y="2252474"/>
          <a:ext cx="1505228" cy="150522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547AE29-0362-4AB1-BBD1-F7587611ED89}">
      <dsp:nvSpPr>
        <dsp:cNvPr id="0" name=""/>
        <dsp:cNvSpPr/>
      </dsp:nvSpPr>
      <dsp:spPr>
        <a:xfrm>
          <a:off x="3063805" y="3701550"/>
          <a:ext cx="1881536" cy="102496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G" sz="2400" b="0" kern="1200" dirty="0" err="1"/>
            <a:t>Hiệp</a:t>
          </a:r>
          <a:r>
            <a:rPr lang="en-SG" sz="2400" b="0" kern="1200" dirty="0"/>
            <a:t> </a:t>
          </a:r>
          <a:r>
            <a:rPr lang="en-SG" sz="2400" b="0" kern="1200" dirty="0" err="1"/>
            <a:t>hội</a:t>
          </a:r>
          <a:r>
            <a:rPr lang="en-SG" sz="2400" b="0" kern="1200" dirty="0"/>
            <a:t> </a:t>
          </a:r>
          <a:r>
            <a:rPr lang="en-SG" sz="2400" b="0" kern="1200" dirty="0" err="1"/>
            <a:t>Nông</a:t>
          </a:r>
          <a:r>
            <a:rPr lang="en-SG" sz="2400" b="0" kern="1200" dirty="0"/>
            <a:t> </a:t>
          </a:r>
          <a:r>
            <a:rPr lang="en-SG" sz="2400" b="0" kern="1200" dirty="0" err="1"/>
            <a:t>dân</a:t>
          </a:r>
          <a:endParaRPr lang="en-SG" sz="2400" b="0" kern="1200" dirty="0"/>
        </a:p>
      </dsp:txBody>
      <dsp:txXfrm>
        <a:off x="3063805" y="3701550"/>
        <a:ext cx="1881536" cy="1024961"/>
      </dsp:txXfrm>
    </dsp:sp>
    <dsp:sp modelId="{CD372E0B-86BE-4BB2-8A9E-C7B99EAAFE2C}">
      <dsp:nvSpPr>
        <dsp:cNvPr id="0" name=""/>
        <dsp:cNvSpPr/>
      </dsp:nvSpPr>
      <dsp:spPr>
        <a:xfrm>
          <a:off x="2735822" y="1969877"/>
          <a:ext cx="1505228" cy="1505228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EC89FD7-E2BA-4CFD-915C-DAF5700B0B50}">
      <dsp:nvSpPr>
        <dsp:cNvPr id="0" name=""/>
        <dsp:cNvSpPr/>
      </dsp:nvSpPr>
      <dsp:spPr>
        <a:xfrm>
          <a:off x="1339501" y="2574130"/>
          <a:ext cx="1783069" cy="125435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G" sz="2400" b="0" kern="1200" dirty="0" err="1"/>
            <a:t>Nhà</a:t>
          </a:r>
          <a:r>
            <a:rPr lang="en-SG" sz="2400" b="0" kern="1200" dirty="0"/>
            <a:t> </a:t>
          </a:r>
          <a:r>
            <a:rPr lang="en-SG" sz="2400" b="0" kern="1200" dirty="0" err="1"/>
            <a:t>tài</a:t>
          </a:r>
          <a:r>
            <a:rPr lang="en-SG" sz="2400" b="0" kern="1200" dirty="0"/>
            <a:t> </a:t>
          </a:r>
          <a:r>
            <a:rPr lang="en-SG" sz="2400" b="0" kern="1200" dirty="0" err="1"/>
            <a:t>trợ</a:t>
          </a:r>
          <a:endParaRPr lang="en-SG" sz="2400" b="0" kern="1200" dirty="0"/>
        </a:p>
      </dsp:txBody>
      <dsp:txXfrm>
        <a:off x="1339501" y="2574130"/>
        <a:ext cx="1783069" cy="1254357"/>
      </dsp:txXfrm>
    </dsp:sp>
    <dsp:sp modelId="{483BE406-414A-4727-83FA-2A74497A39D6}">
      <dsp:nvSpPr>
        <dsp:cNvPr id="0" name=""/>
        <dsp:cNvSpPr/>
      </dsp:nvSpPr>
      <dsp:spPr>
        <a:xfrm>
          <a:off x="2735822" y="1405661"/>
          <a:ext cx="1505228" cy="150522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BC99B63-139F-4F31-9863-743B2C7B75D9}">
      <dsp:nvSpPr>
        <dsp:cNvPr id="0" name=""/>
        <dsp:cNvSpPr/>
      </dsp:nvSpPr>
      <dsp:spPr>
        <a:xfrm>
          <a:off x="1206877" y="982475"/>
          <a:ext cx="1783069" cy="125435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G" sz="2400" b="0" kern="1200" dirty="0" err="1"/>
            <a:t>Tổ</a:t>
          </a:r>
          <a:r>
            <a:rPr lang="en-SG" sz="2400" b="0" kern="1200" dirty="0"/>
            <a:t> </a:t>
          </a:r>
          <a:r>
            <a:rPr lang="en-SG" sz="2400" b="0" kern="1200" dirty="0" err="1"/>
            <a:t>chức</a:t>
          </a:r>
          <a:r>
            <a:rPr lang="en-SG" sz="2400" b="0" kern="1200" dirty="0"/>
            <a:t> </a:t>
          </a:r>
          <a:r>
            <a:rPr lang="en-SG" sz="2400" b="0" kern="1200" dirty="0" err="1"/>
            <a:t>nghiên</a:t>
          </a:r>
          <a:r>
            <a:rPr lang="en-SG" sz="2400" b="0" kern="1200" dirty="0"/>
            <a:t> </a:t>
          </a:r>
          <a:r>
            <a:rPr lang="en-SG" sz="2400" b="0" kern="1200" dirty="0" err="1"/>
            <a:t>cứu</a:t>
          </a:r>
          <a:endParaRPr lang="en-SG" sz="2400" b="0" kern="1200" dirty="0"/>
        </a:p>
      </dsp:txBody>
      <dsp:txXfrm>
        <a:off x="1206877" y="982475"/>
        <a:ext cx="1783069" cy="12543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4F76BC-DAB1-421A-8160-A550D0410EAE}">
      <dsp:nvSpPr>
        <dsp:cNvPr id="0" name=""/>
        <dsp:cNvSpPr/>
      </dsp:nvSpPr>
      <dsp:spPr>
        <a:xfrm>
          <a:off x="0" y="325828"/>
          <a:ext cx="7843790" cy="1151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8765" tIns="354076" rIns="608765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/>
            <a:t>Nhiều</a:t>
          </a:r>
          <a:r>
            <a:rPr lang="en-US" sz="1700" kern="1200" dirty="0"/>
            <a:t> </a:t>
          </a:r>
          <a:r>
            <a:rPr lang="en-US" sz="1700" kern="1200" dirty="0" err="1"/>
            <a:t>đối</a:t>
          </a:r>
          <a:r>
            <a:rPr lang="en-US" sz="1700" kern="1200" dirty="0"/>
            <a:t> </a:t>
          </a:r>
          <a:r>
            <a:rPr lang="en-US" sz="1700" kern="1200" dirty="0" err="1"/>
            <a:t>tác</a:t>
          </a:r>
          <a:r>
            <a:rPr lang="en-US" sz="1700" kern="1200" dirty="0"/>
            <a:t>, </a:t>
          </a:r>
          <a:r>
            <a:rPr lang="en-US" sz="1700" kern="1200" dirty="0" err="1"/>
            <a:t>các</a:t>
          </a:r>
          <a:r>
            <a:rPr lang="en-US" sz="1700" kern="1200" dirty="0"/>
            <a:t> </a:t>
          </a:r>
          <a:r>
            <a:rPr lang="en-US" sz="1700" kern="1200" dirty="0" err="1"/>
            <a:t>nhà</a:t>
          </a:r>
          <a:r>
            <a:rPr lang="en-US" sz="1700" kern="1200" dirty="0"/>
            <a:t> </a:t>
          </a:r>
          <a:r>
            <a:rPr lang="en-US" sz="1700" kern="1200" dirty="0" err="1"/>
            <a:t>chế</a:t>
          </a:r>
          <a:r>
            <a:rPr lang="en-US" sz="1700" kern="1200" dirty="0"/>
            <a:t> </a:t>
          </a:r>
          <a:r>
            <a:rPr lang="en-US" sz="1700" kern="1200" dirty="0" err="1"/>
            <a:t>biến</a:t>
          </a:r>
          <a:r>
            <a:rPr lang="en-US" sz="1700" kern="1200" dirty="0"/>
            <a:t>, </a:t>
          </a:r>
          <a:r>
            <a:rPr lang="en-US" sz="1700" kern="1200" dirty="0" err="1"/>
            <a:t>tổ</a:t>
          </a:r>
          <a:r>
            <a:rPr lang="en-US" sz="1700" kern="1200" dirty="0"/>
            <a:t> </a:t>
          </a:r>
          <a:r>
            <a:rPr lang="en-US" sz="1700" kern="1200" dirty="0" err="1"/>
            <a:t>chức</a:t>
          </a:r>
          <a:r>
            <a:rPr lang="en-US" sz="1700" kern="1200" dirty="0"/>
            <a:t> </a:t>
          </a:r>
          <a:r>
            <a:rPr lang="en-US" sz="1700" kern="1200" dirty="0" err="1"/>
            <a:t>chứng</a:t>
          </a:r>
          <a:r>
            <a:rPr lang="en-US" sz="1700" kern="1200" dirty="0"/>
            <a:t> </a:t>
          </a:r>
          <a:r>
            <a:rPr lang="en-US" sz="1700" kern="1200" dirty="0" err="1"/>
            <a:t>nhận</a:t>
          </a:r>
          <a:r>
            <a:rPr lang="en-US" sz="1700" kern="1200" dirty="0"/>
            <a:t>, NGO, </a:t>
          </a:r>
          <a:r>
            <a:rPr lang="en-US" sz="1700" kern="1200" dirty="0" err="1"/>
            <a:t>các</a:t>
          </a:r>
          <a:r>
            <a:rPr lang="en-US" sz="1700" kern="1200" dirty="0"/>
            <a:t> </a:t>
          </a:r>
          <a:r>
            <a:rPr lang="en-US" sz="1700" kern="1200" dirty="0" err="1"/>
            <a:t>nhà</a:t>
          </a:r>
          <a:r>
            <a:rPr lang="en-US" sz="1700" kern="1200" dirty="0"/>
            <a:t> </a:t>
          </a:r>
          <a:r>
            <a:rPr lang="en-US" sz="1700" kern="1200" dirty="0" err="1"/>
            <a:t>tài</a:t>
          </a:r>
          <a:r>
            <a:rPr lang="en-US" sz="1700" kern="1200" dirty="0"/>
            <a:t> </a:t>
          </a:r>
          <a:r>
            <a:rPr lang="en-US" sz="1700" kern="1200" dirty="0" err="1"/>
            <a:t>trợ</a:t>
          </a:r>
          <a:r>
            <a:rPr lang="en-US" sz="1700" kern="1200" dirty="0"/>
            <a:t>, </a:t>
          </a:r>
          <a:r>
            <a:rPr lang="en-US" sz="1700" kern="1200" dirty="0" err="1"/>
            <a:t>tổ</a:t>
          </a:r>
          <a:r>
            <a:rPr lang="en-US" sz="1700" kern="1200" dirty="0"/>
            <a:t> </a:t>
          </a:r>
          <a:r>
            <a:rPr lang="en-US" sz="1700" kern="1200" dirty="0" err="1"/>
            <a:t>chức</a:t>
          </a:r>
          <a:r>
            <a:rPr lang="en-US" sz="1700" kern="1200" dirty="0"/>
            <a:t> </a:t>
          </a:r>
          <a:r>
            <a:rPr lang="en-US" sz="1700" kern="1200" dirty="0" err="1"/>
            <a:t>tài</a:t>
          </a:r>
          <a:r>
            <a:rPr lang="en-US" sz="1700" kern="1200" dirty="0"/>
            <a:t> </a:t>
          </a:r>
          <a:r>
            <a:rPr lang="en-US" sz="1700" kern="1200" dirty="0" err="1"/>
            <a:t>chính</a:t>
          </a:r>
          <a:r>
            <a:rPr lang="en-US" sz="1700" kern="1200" dirty="0"/>
            <a:t>, </a:t>
          </a:r>
          <a:r>
            <a:rPr lang="en-US" sz="1700" kern="1200" dirty="0" err="1"/>
            <a:t>tổ</a:t>
          </a:r>
          <a:r>
            <a:rPr lang="en-US" sz="1700" kern="1200" dirty="0"/>
            <a:t> </a:t>
          </a:r>
          <a:r>
            <a:rPr lang="en-US" sz="1700" kern="1200" dirty="0" err="1"/>
            <a:t>chức</a:t>
          </a:r>
          <a:r>
            <a:rPr lang="en-US" sz="1700" kern="1200" dirty="0"/>
            <a:t> </a:t>
          </a:r>
          <a:r>
            <a:rPr lang="en-US" sz="1700" kern="1200" dirty="0" err="1"/>
            <a:t>nghiên</a:t>
          </a:r>
          <a:r>
            <a:rPr lang="en-US" sz="1700" kern="1200" dirty="0"/>
            <a:t> </a:t>
          </a:r>
          <a:r>
            <a:rPr lang="en-US" sz="1700" kern="1200" dirty="0" err="1"/>
            <a:t>cứu</a:t>
          </a:r>
          <a:r>
            <a:rPr lang="en-US" sz="1700" kern="1200" dirty="0"/>
            <a:t> </a:t>
          </a:r>
          <a:r>
            <a:rPr lang="en-US" sz="1700" kern="1200" dirty="0" err="1"/>
            <a:t>và</a:t>
          </a:r>
          <a:r>
            <a:rPr lang="en-US" sz="1700" kern="1200" dirty="0"/>
            <a:t> </a:t>
          </a:r>
          <a:r>
            <a:rPr lang="en-US" sz="1700" kern="1200" dirty="0" err="1"/>
            <a:t>Cơ</a:t>
          </a:r>
          <a:r>
            <a:rPr lang="en-US" sz="1700" kern="1200" dirty="0"/>
            <a:t> </a:t>
          </a:r>
          <a:r>
            <a:rPr lang="en-US" sz="1700" kern="1200" dirty="0" err="1"/>
            <a:t>quan</a:t>
          </a:r>
          <a:r>
            <a:rPr lang="en-US" sz="1700" kern="1200" dirty="0"/>
            <a:t> </a:t>
          </a:r>
          <a:r>
            <a:rPr lang="en-US" sz="1700" kern="1200" dirty="0" err="1"/>
            <a:t>chính</a:t>
          </a:r>
          <a:r>
            <a:rPr lang="en-US" sz="1700" kern="1200" dirty="0"/>
            <a:t> </a:t>
          </a:r>
          <a:r>
            <a:rPr lang="en-US" sz="1700" kern="1200" dirty="0" err="1"/>
            <a:t>phủ</a:t>
          </a:r>
          <a:r>
            <a:rPr lang="en-US" sz="1700" kern="1200" dirty="0"/>
            <a:t> </a:t>
          </a:r>
          <a:r>
            <a:rPr lang="en-US" sz="1700" kern="1200" dirty="0" err="1"/>
            <a:t>tại</a:t>
          </a:r>
          <a:r>
            <a:rPr lang="en-US" sz="1700" kern="1200" dirty="0"/>
            <a:t> </a:t>
          </a:r>
          <a:r>
            <a:rPr lang="en-US" sz="1700" kern="1200" dirty="0" err="1"/>
            <a:t>các</a:t>
          </a:r>
          <a:r>
            <a:rPr lang="en-US" sz="1700" kern="1200" dirty="0"/>
            <a:t> </a:t>
          </a:r>
          <a:r>
            <a:rPr lang="en-US" sz="1700" kern="1200" dirty="0" err="1"/>
            <a:t>địa</a:t>
          </a:r>
          <a:r>
            <a:rPr lang="en-US" sz="1700" kern="1200" dirty="0"/>
            <a:t> </a:t>
          </a:r>
          <a:r>
            <a:rPr lang="en-US" sz="1700" kern="1200" dirty="0" err="1"/>
            <a:t>phương</a:t>
          </a:r>
          <a:endParaRPr lang="en-US" sz="1700" kern="1200" dirty="0"/>
        </a:p>
      </dsp:txBody>
      <dsp:txXfrm>
        <a:off x="0" y="325828"/>
        <a:ext cx="7843790" cy="1151325"/>
      </dsp:txXfrm>
    </dsp:sp>
    <dsp:sp modelId="{2BF9B3D7-7223-4CCF-A735-694B67745DDC}">
      <dsp:nvSpPr>
        <dsp:cNvPr id="0" name=""/>
        <dsp:cNvSpPr/>
      </dsp:nvSpPr>
      <dsp:spPr>
        <a:xfrm>
          <a:off x="392189" y="74908"/>
          <a:ext cx="5490653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534" tIns="0" rIns="207534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Đối</a:t>
          </a:r>
          <a:r>
            <a:rPr lang="en-US" sz="1700" kern="1200" dirty="0"/>
            <a:t> </a:t>
          </a:r>
          <a:r>
            <a:rPr lang="en-US" sz="1700" kern="1200" dirty="0" err="1"/>
            <a:t>tác</a:t>
          </a:r>
          <a:r>
            <a:rPr lang="en-US" sz="1700" kern="1200" dirty="0"/>
            <a:t> </a:t>
          </a:r>
          <a:r>
            <a:rPr lang="en-US" sz="1700" kern="1200" dirty="0" err="1"/>
            <a:t>đa</a:t>
          </a:r>
          <a:r>
            <a:rPr lang="en-US" sz="1700" kern="1200" dirty="0"/>
            <a:t> </a:t>
          </a:r>
          <a:r>
            <a:rPr lang="en-US" sz="1700" kern="1200" dirty="0" err="1"/>
            <a:t>phương</a:t>
          </a:r>
          <a:endParaRPr lang="en-US" sz="1700" kern="1200" dirty="0"/>
        </a:p>
      </dsp:txBody>
      <dsp:txXfrm>
        <a:off x="416687" y="99406"/>
        <a:ext cx="5441657" cy="452844"/>
      </dsp:txXfrm>
    </dsp:sp>
    <dsp:sp modelId="{C0820A73-9AA5-4D4F-A476-80CF8F15D2D2}">
      <dsp:nvSpPr>
        <dsp:cNvPr id="0" name=""/>
        <dsp:cNvSpPr/>
      </dsp:nvSpPr>
      <dsp:spPr>
        <a:xfrm>
          <a:off x="0" y="1821939"/>
          <a:ext cx="7843790" cy="1499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8765" tIns="354076" rIns="608765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Thu </a:t>
          </a:r>
          <a:r>
            <a:rPr lang="en-US" sz="1700" kern="1200" dirty="0" err="1"/>
            <a:t>hút</a:t>
          </a:r>
          <a:r>
            <a:rPr lang="en-US" sz="1700" kern="1200" dirty="0"/>
            <a:t> 117,259 </a:t>
          </a:r>
          <a:r>
            <a:rPr lang="en-US" sz="1700" kern="1200" dirty="0" err="1"/>
            <a:t>nông</a:t>
          </a:r>
          <a:r>
            <a:rPr lang="en-US" sz="1700" kern="1200" dirty="0"/>
            <a:t> </a:t>
          </a:r>
          <a:r>
            <a:rPr lang="en-US" sz="1700" kern="1200" dirty="0" err="1"/>
            <a:t>dân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137,653 ha </a:t>
          </a:r>
          <a:r>
            <a:rPr lang="en-US" sz="1700" kern="1200" dirty="0" err="1"/>
            <a:t>đất</a:t>
          </a:r>
          <a:r>
            <a:rPr lang="en-US" sz="1700" kern="1200" dirty="0"/>
            <a:t>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25,424 </a:t>
          </a:r>
          <a:r>
            <a:rPr lang="en-US" sz="1700" kern="1200" dirty="0" err="1"/>
            <a:t>nông</a:t>
          </a:r>
          <a:r>
            <a:rPr lang="en-US" sz="1700" kern="1200" dirty="0"/>
            <a:t> </a:t>
          </a:r>
          <a:r>
            <a:rPr lang="en-US" sz="1700" kern="1200" dirty="0" err="1"/>
            <a:t>dân</a:t>
          </a:r>
          <a:r>
            <a:rPr lang="en-US" sz="1700" kern="1200" dirty="0"/>
            <a:t> </a:t>
          </a:r>
          <a:r>
            <a:rPr lang="en-US" sz="1700" kern="1200" dirty="0" err="1"/>
            <a:t>nhận</a:t>
          </a:r>
          <a:r>
            <a:rPr lang="en-US" sz="1700" kern="1200" dirty="0"/>
            <a:t> </a:t>
          </a:r>
          <a:r>
            <a:rPr lang="en-US" sz="1700" kern="1200" dirty="0" err="1"/>
            <a:t>được</a:t>
          </a:r>
          <a:r>
            <a:rPr lang="en-US" sz="1700" kern="1200" dirty="0"/>
            <a:t> </a:t>
          </a:r>
          <a:r>
            <a:rPr lang="en-US" sz="1700" kern="1200" dirty="0" err="1"/>
            <a:t>chứng</a:t>
          </a:r>
          <a:r>
            <a:rPr lang="en-US" sz="1700" kern="1200" dirty="0"/>
            <a:t> </a:t>
          </a:r>
          <a:r>
            <a:rPr lang="en-US" sz="1700" kern="1200" dirty="0" err="1"/>
            <a:t>chỉ</a:t>
          </a:r>
          <a:r>
            <a:rPr lang="en-US" sz="1700" kern="1200" dirty="0"/>
            <a:t> SCPP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/>
            <a:t>Thiết</a:t>
          </a:r>
          <a:r>
            <a:rPr lang="en-US" sz="1700" kern="1200" dirty="0"/>
            <a:t> </a:t>
          </a:r>
          <a:r>
            <a:rPr lang="en-US" sz="1700" kern="1200" dirty="0" err="1"/>
            <a:t>lập</a:t>
          </a:r>
          <a:r>
            <a:rPr lang="en-US" sz="1700" kern="1200" dirty="0"/>
            <a:t> 2,627 </a:t>
          </a:r>
          <a:r>
            <a:rPr lang="en-US" sz="1700" kern="1200" dirty="0" err="1"/>
            <a:t>điểm</a:t>
          </a:r>
          <a:r>
            <a:rPr lang="en-US" sz="1700" kern="1200" dirty="0"/>
            <a:t> </a:t>
          </a:r>
          <a:r>
            <a:rPr lang="en-US" sz="1700" kern="1200" dirty="0" err="1"/>
            <a:t>trường</a:t>
          </a:r>
          <a:r>
            <a:rPr lang="en-US" sz="1700" kern="1200" dirty="0"/>
            <a:t> </a:t>
          </a:r>
          <a:r>
            <a:rPr lang="en-US" sz="1700" kern="1200" dirty="0" err="1"/>
            <a:t>tập</a:t>
          </a:r>
          <a:r>
            <a:rPr lang="en-US" sz="1700" kern="1200" dirty="0"/>
            <a:t> </a:t>
          </a:r>
          <a:r>
            <a:rPr lang="en-US" sz="1700" kern="1200" dirty="0" err="1"/>
            <a:t>huấn</a:t>
          </a:r>
          <a:endParaRPr lang="en-US" sz="1700" kern="1200" dirty="0"/>
        </a:p>
      </dsp:txBody>
      <dsp:txXfrm>
        <a:off x="0" y="1821939"/>
        <a:ext cx="7843790" cy="1499400"/>
      </dsp:txXfrm>
    </dsp:sp>
    <dsp:sp modelId="{8BE8732A-5208-40B5-83E2-4002A97D7150}">
      <dsp:nvSpPr>
        <dsp:cNvPr id="0" name=""/>
        <dsp:cNvSpPr/>
      </dsp:nvSpPr>
      <dsp:spPr>
        <a:xfrm>
          <a:off x="392189" y="1568953"/>
          <a:ext cx="5490653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534" tIns="0" rIns="207534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Tiếp</a:t>
          </a:r>
          <a:r>
            <a:rPr lang="en-US" sz="1700" kern="1200" dirty="0"/>
            <a:t> </a:t>
          </a:r>
          <a:r>
            <a:rPr lang="en-US" sz="1700" kern="1200" dirty="0" err="1"/>
            <a:t>cận</a:t>
          </a:r>
          <a:r>
            <a:rPr lang="en-US" sz="1700" kern="1200" dirty="0"/>
            <a:t> </a:t>
          </a:r>
          <a:r>
            <a:rPr lang="en-US" sz="1700" kern="1200" dirty="0" err="1"/>
            <a:t>đến</a:t>
          </a:r>
          <a:r>
            <a:rPr lang="en-US" sz="1700" kern="1200" dirty="0"/>
            <a:t> </a:t>
          </a:r>
          <a:r>
            <a:rPr lang="en-US" sz="1700" kern="1200" dirty="0" err="1"/>
            <a:t>người</a:t>
          </a:r>
          <a:r>
            <a:rPr lang="en-US" sz="1700" kern="1200" dirty="0"/>
            <a:t> </a:t>
          </a:r>
          <a:r>
            <a:rPr lang="en-US" sz="1700" kern="1200" dirty="0" err="1"/>
            <a:t>trồng</a:t>
          </a:r>
          <a:r>
            <a:rPr lang="en-US" sz="1700" kern="1200" dirty="0"/>
            <a:t> </a:t>
          </a:r>
          <a:r>
            <a:rPr lang="en-US" sz="1700" kern="1200" dirty="0" err="1"/>
            <a:t>trọt</a:t>
          </a:r>
          <a:endParaRPr lang="en-US" sz="1700" kern="1200" dirty="0"/>
        </a:p>
      </dsp:txBody>
      <dsp:txXfrm>
        <a:off x="416687" y="1593451"/>
        <a:ext cx="5441657" cy="452844"/>
      </dsp:txXfrm>
    </dsp:sp>
    <dsp:sp modelId="{0CE5D92E-64D8-4386-8638-11A38C1A629F}">
      <dsp:nvSpPr>
        <dsp:cNvPr id="0" name=""/>
        <dsp:cNvSpPr/>
      </dsp:nvSpPr>
      <dsp:spPr>
        <a:xfrm>
          <a:off x="0" y="3661993"/>
          <a:ext cx="7843790" cy="1231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8765" tIns="354076" rIns="608765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/>
            <a:t>Tập</a:t>
          </a:r>
          <a:r>
            <a:rPr lang="en-US" sz="1700" kern="1200" dirty="0"/>
            <a:t> </a:t>
          </a:r>
          <a:r>
            <a:rPr lang="en-US" sz="1700" kern="1200" dirty="0" err="1"/>
            <a:t>huấn</a:t>
          </a:r>
          <a:r>
            <a:rPr lang="en-US" sz="1700" kern="1200" dirty="0"/>
            <a:t> </a:t>
          </a:r>
          <a:r>
            <a:rPr lang="en-US" sz="1700" kern="1200" dirty="0" err="1"/>
            <a:t>cho</a:t>
          </a:r>
          <a:r>
            <a:rPr lang="en-US" sz="1700" kern="1200" dirty="0"/>
            <a:t> </a:t>
          </a:r>
          <a:r>
            <a:rPr lang="en-US" sz="1700" kern="1200" dirty="0" err="1"/>
            <a:t>Nông</a:t>
          </a:r>
          <a:r>
            <a:rPr lang="en-US" sz="1700" kern="1200" dirty="0"/>
            <a:t> </a:t>
          </a:r>
          <a:r>
            <a:rPr lang="en-US" sz="1700" kern="1200" dirty="0" err="1"/>
            <a:t>dân</a:t>
          </a:r>
          <a:r>
            <a:rPr lang="en-US" sz="1700" kern="1200" dirty="0"/>
            <a:t> </a:t>
          </a:r>
          <a:r>
            <a:rPr lang="en-US" sz="1700" kern="1200" dirty="0" err="1"/>
            <a:t>và</a:t>
          </a:r>
          <a:r>
            <a:rPr lang="en-US" sz="1700" kern="1200" dirty="0"/>
            <a:t> </a:t>
          </a:r>
          <a:r>
            <a:rPr lang="en-US" sz="1700" kern="1200" dirty="0" err="1"/>
            <a:t>hoàn</a:t>
          </a:r>
          <a:r>
            <a:rPr lang="en-US" sz="1700" kern="1200" dirty="0"/>
            <a:t> </a:t>
          </a:r>
          <a:r>
            <a:rPr lang="en-US" sz="1700" kern="1200" dirty="0" err="1"/>
            <a:t>thiện</a:t>
          </a:r>
          <a:r>
            <a:rPr lang="en-US" sz="1700" kern="1200" dirty="0"/>
            <a:t> </a:t>
          </a:r>
          <a:r>
            <a:rPr lang="en-US" sz="1700" kern="1200" dirty="0" err="1"/>
            <a:t>thực</a:t>
          </a:r>
          <a:r>
            <a:rPr lang="en-US" sz="1700" kern="1200" dirty="0"/>
            <a:t> </a:t>
          </a:r>
          <a:r>
            <a:rPr lang="en-US" sz="1700" kern="1200" dirty="0" err="1"/>
            <a:t>hành</a:t>
          </a:r>
          <a:r>
            <a:rPr lang="en-US" sz="1700" kern="1200" dirty="0"/>
            <a:t> </a:t>
          </a:r>
          <a:r>
            <a:rPr lang="en-US" sz="1700" kern="1200" dirty="0" err="1"/>
            <a:t>bền</a:t>
          </a:r>
          <a:r>
            <a:rPr lang="en-US" sz="1700" kern="1200" dirty="0"/>
            <a:t> </a:t>
          </a:r>
          <a:r>
            <a:rPr lang="en-US" sz="1700" kern="1200" dirty="0" err="1"/>
            <a:t>vững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/>
            <a:t>Hỗ</a:t>
          </a:r>
          <a:r>
            <a:rPr lang="en-US" sz="1700" kern="1200" dirty="0"/>
            <a:t> </a:t>
          </a:r>
          <a:r>
            <a:rPr lang="en-US" sz="1700" kern="1200" dirty="0" err="1"/>
            <a:t>trợ</a:t>
          </a:r>
          <a:r>
            <a:rPr lang="en-US" sz="1700" kern="1200" dirty="0"/>
            <a:t> </a:t>
          </a:r>
          <a:r>
            <a:rPr lang="en-US" sz="1700" kern="1200" dirty="0" err="1"/>
            <a:t>các</a:t>
          </a:r>
          <a:r>
            <a:rPr lang="en-US" sz="1700" kern="1200" dirty="0"/>
            <a:t> </a:t>
          </a:r>
          <a:r>
            <a:rPr lang="en-US" sz="1700" kern="1200" dirty="0" err="1"/>
            <a:t>nhân</a:t>
          </a:r>
          <a:r>
            <a:rPr lang="en-US" sz="1700" kern="1200" dirty="0"/>
            <a:t> </a:t>
          </a:r>
          <a:r>
            <a:rPr lang="en-US" sz="1700" kern="1200" dirty="0" err="1"/>
            <a:t>tố</a:t>
          </a:r>
          <a:r>
            <a:rPr lang="en-US" sz="1700" kern="1200" dirty="0"/>
            <a:t> </a:t>
          </a:r>
          <a:r>
            <a:rPr lang="en-US" sz="1700" kern="1200" dirty="0" err="1"/>
            <a:t>như</a:t>
          </a:r>
          <a:r>
            <a:rPr lang="en-US" sz="1700" kern="1200" dirty="0"/>
            <a:t> </a:t>
          </a:r>
          <a:r>
            <a:rPr lang="en-US" sz="1700" kern="1200" dirty="0" err="1"/>
            <a:t>Phụ</a:t>
          </a:r>
          <a:r>
            <a:rPr lang="en-US" sz="1700" kern="1200" dirty="0"/>
            <a:t> </a:t>
          </a:r>
          <a:r>
            <a:rPr lang="en-US" sz="1700" kern="1200" dirty="0" err="1"/>
            <a:t>nữ</a:t>
          </a:r>
          <a:r>
            <a:rPr lang="en-US" sz="1700" kern="1200" dirty="0"/>
            <a:t> </a:t>
          </a:r>
          <a:r>
            <a:rPr lang="en-US" sz="1700" kern="1200" dirty="0" err="1"/>
            <a:t>và</a:t>
          </a:r>
          <a:r>
            <a:rPr lang="en-US" sz="1700" kern="1200" dirty="0"/>
            <a:t> Thanh </a:t>
          </a:r>
          <a:r>
            <a:rPr lang="en-US" sz="1700" kern="1200" dirty="0" err="1"/>
            <a:t>niên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/>
            <a:t>Thúc</a:t>
          </a:r>
          <a:r>
            <a:rPr lang="en-US" sz="1700" kern="1200" dirty="0"/>
            <a:t> </a:t>
          </a:r>
          <a:r>
            <a:rPr lang="en-US" sz="1700" kern="1200" dirty="0" err="1"/>
            <a:t>đẩy</a:t>
          </a:r>
          <a:r>
            <a:rPr lang="en-US" sz="1700" kern="1200" dirty="0"/>
            <a:t> </a:t>
          </a:r>
          <a:r>
            <a:rPr lang="en-US" sz="1700" kern="1200" dirty="0" err="1"/>
            <a:t>Truy</a:t>
          </a:r>
          <a:r>
            <a:rPr lang="en-US" sz="1700" kern="1200" dirty="0"/>
            <a:t> </a:t>
          </a:r>
          <a:r>
            <a:rPr lang="en-US" sz="1700" kern="1200" dirty="0" err="1"/>
            <a:t>xuất</a:t>
          </a:r>
          <a:r>
            <a:rPr lang="en-US" sz="1700" kern="1200" dirty="0"/>
            <a:t> </a:t>
          </a:r>
          <a:r>
            <a:rPr lang="en-US" sz="1700" kern="1200" dirty="0" err="1"/>
            <a:t>nguồn</a:t>
          </a:r>
          <a:r>
            <a:rPr lang="en-US" sz="1700" kern="1200" dirty="0"/>
            <a:t> </a:t>
          </a:r>
          <a:r>
            <a:rPr lang="en-US" sz="1700" kern="1200" dirty="0" err="1"/>
            <a:t>gốc</a:t>
          </a:r>
          <a:r>
            <a:rPr lang="en-US" sz="1700" kern="1200" dirty="0"/>
            <a:t> </a:t>
          </a:r>
          <a:r>
            <a:rPr lang="en-US" sz="1700" kern="1200" dirty="0" err="1"/>
            <a:t>thông</a:t>
          </a:r>
          <a:r>
            <a:rPr lang="en-US" sz="1700" kern="1200" dirty="0"/>
            <a:t> qua </a:t>
          </a:r>
          <a:r>
            <a:rPr lang="en-US" sz="1700" kern="1200" dirty="0" err="1"/>
            <a:t>CocoaTrace</a:t>
          </a:r>
          <a:endParaRPr lang="en-US" sz="1700" kern="1200" dirty="0"/>
        </a:p>
      </dsp:txBody>
      <dsp:txXfrm>
        <a:off x="0" y="3661993"/>
        <a:ext cx="7843790" cy="1231650"/>
      </dsp:txXfrm>
    </dsp:sp>
    <dsp:sp modelId="{582C51E8-5CAB-4A77-AF02-DFEBA01D499A}">
      <dsp:nvSpPr>
        <dsp:cNvPr id="0" name=""/>
        <dsp:cNvSpPr/>
      </dsp:nvSpPr>
      <dsp:spPr>
        <a:xfrm>
          <a:off x="392189" y="3411073"/>
          <a:ext cx="5490653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534" tIns="0" rIns="207534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Phát</a:t>
          </a:r>
          <a:r>
            <a:rPr lang="en-US" sz="1700" kern="1200" dirty="0"/>
            <a:t> </a:t>
          </a:r>
          <a:r>
            <a:rPr lang="en-US" sz="1700" kern="1200" dirty="0" err="1"/>
            <a:t>triển</a:t>
          </a:r>
          <a:r>
            <a:rPr lang="en-US" sz="1700" kern="1200" dirty="0"/>
            <a:t> </a:t>
          </a:r>
          <a:r>
            <a:rPr lang="en-US" sz="1700" kern="1200" dirty="0" err="1"/>
            <a:t>Chuỗi</a:t>
          </a:r>
          <a:r>
            <a:rPr lang="en-US" sz="1700" kern="1200" dirty="0"/>
            <a:t> </a:t>
          </a:r>
          <a:r>
            <a:rPr lang="en-US" sz="1700" kern="1200" dirty="0" err="1"/>
            <a:t>giá</a:t>
          </a:r>
          <a:r>
            <a:rPr lang="en-US" sz="1700" kern="1200" dirty="0"/>
            <a:t> </a:t>
          </a:r>
          <a:r>
            <a:rPr lang="en-US" sz="1700" kern="1200" dirty="0" err="1"/>
            <a:t>trị</a:t>
          </a:r>
          <a:endParaRPr lang="en-US" sz="1700" kern="1200" dirty="0"/>
        </a:p>
      </dsp:txBody>
      <dsp:txXfrm>
        <a:off x="416687" y="3435571"/>
        <a:ext cx="5441657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15A7C36-3C45-493C-8B1D-406622B31B53}" type="datetimeFigureOut">
              <a:rPr lang="en-SG"/>
              <a:pPr>
                <a:defRPr/>
              </a:pPr>
              <a:t>9/3/2017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AC3EE47-02E0-47A7-A643-0328ED895ACB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882377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10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10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Klicka här för att ändra format på bakgrundstexten</a:t>
            </a:r>
          </a:p>
          <a:p>
            <a:pPr lvl="1"/>
            <a:r>
              <a:rPr lang="en-US" altLang="en-US" noProof="0"/>
              <a:t>Nivå två</a:t>
            </a:r>
          </a:p>
          <a:p>
            <a:pPr lvl="2"/>
            <a:r>
              <a:rPr lang="en-US" altLang="en-US" noProof="0"/>
              <a:t>Nivå tre</a:t>
            </a:r>
          </a:p>
          <a:p>
            <a:pPr lvl="3"/>
            <a:r>
              <a:rPr lang="en-US" altLang="en-US" noProof="0"/>
              <a:t>Nivå fyra</a:t>
            </a:r>
          </a:p>
          <a:p>
            <a:pPr lvl="4"/>
            <a:r>
              <a:rPr lang="en-US" altLang="en-US" noProof="0"/>
              <a:t>Nivå fem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10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07CBE1A-6F84-4A67-B3F7-5A6204B7D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0031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charset="0"/>
        <a:cs typeface="Genev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Geneva" pitchFamily="-108" charset="-128"/>
        <a:cs typeface="Genev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Geneva" pitchFamily="-108" charset="-128"/>
        <a:cs typeface="Genev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Geneva" pitchFamily="-108" charset="-128"/>
        <a:cs typeface="Genev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Geneva" pitchFamily="-108" charset="-128"/>
        <a:cs typeface="Geneva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SG" altLang="en-US">
              <a:latin typeface="Arial" panose="020B0604020202020204" pitchFamily="34" charset="0"/>
              <a:ea typeface="ＭＳ Ｐゴシック" panose="020B0600070205080204" pitchFamily="34" charset="-128"/>
              <a:cs typeface="Geneva" pitchFamily="2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6B04745-4E91-4715-837E-1393BB9FA31D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459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Geneva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759AA6C2-C9E7-40D8-B5BE-7CC5DFEF5D13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v-SE" altLang="en-US">
              <a:latin typeface="Arial" panose="020B0604020202020204" pitchFamily="34" charset="0"/>
              <a:cs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3474542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1200" dirty="0"/>
              <a:t>A seat at the table – government and private sector co-chairs (KH, VN – MM, PH, ID government involved)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1200" dirty="0"/>
              <a:t>Learning by doing – partnerships able to learn by collaborating on projects in the field (VN Coffee, MM Seeds Sector)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1200" dirty="0"/>
              <a:t>More than PPP – more than just the private and public sectors must be involved to make projects successful (Corn in ID)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7CBE1A-6F84-4A67-B3F7-5A6204B7DEEE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743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Partnerships are most effective when working closely with the government</a:t>
            </a:r>
          </a:p>
          <a:p>
            <a:pPr marL="171450" indent="-171450">
              <a:buFontTx/>
              <a:buChar char="-"/>
            </a:pPr>
            <a:r>
              <a:rPr lang="en-US" dirty="0"/>
              <a:t>Public and private sectors need to work together to set strategic agendas but also at a project level to address bottlenecks </a:t>
            </a:r>
          </a:p>
          <a:p>
            <a:pPr marL="171450" indent="-171450">
              <a:buFontTx/>
              <a:buChar char="-"/>
            </a:pPr>
            <a:r>
              <a:rPr lang="en-US" dirty="0"/>
              <a:t>All sectors must be involved from the planning stages of a partnership/project </a:t>
            </a:r>
          </a:p>
          <a:p>
            <a:pPr marL="171450" indent="-171450">
              <a:buFontTx/>
              <a:buChar char="-"/>
            </a:pPr>
            <a:r>
              <a:rPr lang="en-US" dirty="0"/>
              <a:t>Before Grow Asia sets up a new partnership, we work with the government to align with the national agriculture agenda and then work with the private sector to identify crops for which there is a market and issues that impact them/farmers ability to work in the country</a:t>
            </a:r>
          </a:p>
          <a:p>
            <a:pPr marL="171450" indent="-171450">
              <a:buFontTx/>
              <a:buChar char="-"/>
            </a:pPr>
            <a:r>
              <a:rPr lang="en-US" dirty="0"/>
              <a:t>Grow Asia sits on multiple national level working groups to share experience from their projects (e.g. Cambodia’s Technical Working Group on Agriculture and Water, </a:t>
            </a:r>
            <a:r>
              <a:rPr lang="en-US" dirty="0" err="1"/>
              <a:t>PISAgro</a:t>
            </a:r>
            <a:r>
              <a:rPr lang="en-US" dirty="0"/>
              <a:t> consulted by government, here today hosting this discussion with MARD!)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7CBE1A-6F84-4A67-B3F7-5A6204B7DEEE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1312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Explicit examples, such as the seeds sector group in Myanmar, where government have held workshops with Working Groups in order to improve policy landscape </a:t>
            </a:r>
          </a:p>
          <a:p>
            <a:pPr marL="171450" indent="-171450">
              <a:buFontTx/>
              <a:buChar char="-"/>
            </a:pPr>
            <a:r>
              <a:rPr lang="en-US" dirty="0"/>
              <a:t>Viet Nam Coffee Task Force is an example where our projects have helped to strengthen national curriculum </a:t>
            </a:r>
          </a:p>
          <a:p>
            <a:pPr marL="171450" indent="-171450">
              <a:buFontTx/>
              <a:buChar char="-"/>
            </a:pPr>
            <a:r>
              <a:rPr lang="en-US" dirty="0"/>
              <a:t>Government are active in Working Groups and present at key meetings, enabling them to learn from the partners and projects</a:t>
            </a:r>
          </a:p>
          <a:p>
            <a:pPr marL="171450" indent="-171450">
              <a:buFontTx/>
              <a:buChar char="-"/>
            </a:pPr>
            <a:r>
              <a:rPr lang="en-US" dirty="0"/>
              <a:t>By gaining greater exposure to the government, private sector partners can better understand the national policy environment and avoid potential bottlenecks down the 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7CBE1A-6F84-4A67-B3F7-5A6204B7DEEE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910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we can use examples like corn in Indonesia and highlight that case studies of the Vietnam Coffee Project and Indonesia Corn Project are available on the Grow Asia Exchange</a:t>
            </a:r>
          </a:p>
          <a:p>
            <a:pPr marL="171450" indent="-171450">
              <a:buFontTx/>
              <a:buChar char="-"/>
            </a:pPr>
            <a:r>
              <a:rPr lang="en-US" dirty="0" err="1"/>
              <a:t>PISAgro</a:t>
            </a:r>
            <a:r>
              <a:rPr lang="en-US" dirty="0"/>
              <a:t> Corn Project brings together multiple stakeholders at different stages of the value chain to address challenges facing smallholder farmers</a:t>
            </a:r>
          </a:p>
          <a:p>
            <a:pPr marL="171450" indent="-171450">
              <a:buFontTx/>
              <a:buChar char="-"/>
            </a:pPr>
            <a:r>
              <a:rPr lang="en-US" dirty="0"/>
              <a:t>Our most successful projects involve multiple stakeholders and we often find that the of the main blockers to scale is the need for additional partners (offtakers for example)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7CBE1A-6F84-4A67-B3F7-5A6204B7DEEE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6077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7CBE1A-6F84-4A67-B3F7-5A6204B7DEEE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9806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>
              <a:spcBef>
                <a:spcPct val="0"/>
              </a:spcBef>
            </a:pPr>
            <a:fld id="{E4CCF58E-90FE-4AD7-9A43-4E79574EEED5}" type="slidenum">
              <a:rPr lang="en-US" altLang="en-US" smtClean="0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v-SE" altLang="en-US">
              <a:latin typeface="Arial" panose="020B0604020202020204" pitchFamily="34" charset="0"/>
              <a:ea typeface="ＭＳ Ｐゴシック" panose="020B0600070205080204" pitchFamily="34" charset="-128"/>
              <a:cs typeface="Genev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891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5" name="Picture 11" descr="1596_logo_GA_green_01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850" y="233363"/>
            <a:ext cx="9144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980728"/>
            <a:ext cx="5770563" cy="619472"/>
          </a:xfrm>
        </p:spPr>
        <p:txBody>
          <a:bodyPr/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21789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4572000"/>
          </a:xfrm>
        </p:spPr>
        <p:txBody>
          <a:bodyPr/>
          <a:lstStyle>
            <a:lvl1pPr marL="0" indent="0" algn="l">
              <a:buNone/>
              <a:defRPr sz="36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5" name="Picture 11" descr="1596_logo_GA_green_01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850" y="233363"/>
            <a:ext cx="9144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32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F96D-5377-416D-BDF7-E59F7022BF6C}" type="datetimeFigureOut">
              <a:rPr lang="en-SG" smtClean="0"/>
              <a:t>9/3/2017</a:t>
            </a:fld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92D4-1262-48A5-A6B7-3D80D02D9EDF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4191251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4869160"/>
            <a:ext cx="9144000" cy="1181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6453336"/>
            <a:ext cx="4104010" cy="4046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/>
              <a:t>Click to edit presenter name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4427538" y="6453337"/>
            <a:ext cx="4392612" cy="4046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/>
              <a:t>Click to edit date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27123"/>
            <a:ext cx="1872208" cy="127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79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23528" y="0"/>
            <a:ext cx="691276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23528" y="6237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US"/>
              <a:t>Page </a:t>
            </a:r>
            <a:fld id="{3DE24E5C-B881-449F-A750-B49A6002C2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80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IMG slide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0" y="4869160"/>
            <a:ext cx="9144000" cy="1181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6453336"/>
            <a:ext cx="4104010" cy="4046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/>
              <a:t>Click to edit presenter name</a:t>
            </a:r>
            <a:endParaRPr lang="en-US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4427538" y="6453337"/>
            <a:ext cx="4392612" cy="4046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/>
              <a:t>Click to edit date </a:t>
            </a:r>
            <a:endParaRPr lang="en-US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844675"/>
            <a:ext cx="3348038" cy="280828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 dirty="0"/>
              <a:t>Click the icon to insert your image</a:t>
            </a:r>
            <a:endParaRPr lang="en-US" dirty="0"/>
          </a:p>
        </p:txBody>
      </p:sp>
      <p:sp>
        <p:nvSpPr>
          <p:cNvPr id="7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3348038" y="1844675"/>
            <a:ext cx="5795962" cy="2808288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lvl1pPr>
          </a:lstStyle>
          <a:p>
            <a:r>
              <a:rPr lang="nl-NL" dirty="0"/>
              <a:t>Click the icon to insert your image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27123"/>
            <a:ext cx="1872208" cy="127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090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052736"/>
            <a:ext cx="4038600" cy="507342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4528" y="1052736"/>
            <a:ext cx="4038600" cy="507342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23528" y="0"/>
            <a:ext cx="691276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23528" y="6237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US"/>
              <a:t>Page </a:t>
            </a:r>
            <a:fld id="{3DE24E5C-B881-449F-A750-B49A6002C2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018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5"/>
          <p:cNvSpPr>
            <a:spLocks noGrp="1"/>
          </p:cNvSpPr>
          <p:nvPr>
            <p:ph type="chart" sz="quarter" idx="10" hasCustomPrompt="1"/>
          </p:nvPr>
        </p:nvSpPr>
        <p:spPr>
          <a:xfrm>
            <a:off x="323850" y="1052737"/>
            <a:ext cx="8496300" cy="5544914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Click the icon to insert a chart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23528" y="6237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US"/>
              <a:t>Page </a:t>
            </a:r>
            <a:fld id="{3DE24E5C-B881-449F-A750-B49A6002C2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681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ition / Ending slide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68960"/>
            <a:ext cx="9144000" cy="764704"/>
          </a:xfrm>
        </p:spPr>
        <p:txBody>
          <a:bodyPr>
            <a:normAutofit/>
          </a:bodyPr>
          <a:lstStyle>
            <a:lvl1pPr algn="ctr"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147203"/>
            <a:ext cx="1872208" cy="127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87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Master page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text style</a:t>
            </a: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172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-10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75" r:id="rId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ＭＳ Ｐゴシック" charset="0"/>
          <a:cs typeface="Geneva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pitchFamily="-108" charset="0"/>
          <a:ea typeface="ＭＳ Ｐゴシック" charset="0"/>
          <a:cs typeface="Genev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pitchFamily="-108" charset="0"/>
          <a:ea typeface="ＭＳ Ｐゴシック" charset="0"/>
          <a:cs typeface="Genev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pitchFamily="-108" charset="0"/>
          <a:ea typeface="ＭＳ Ｐゴシック" charset="0"/>
          <a:cs typeface="Genev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pitchFamily="-108" charset="0"/>
          <a:ea typeface="ＭＳ Ｐゴシック" charset="0"/>
          <a:cs typeface="Genev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0"/>
          <a:cs typeface="Geneva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Geneva" pitchFamily="-108" charset="-128"/>
          <a:cs typeface="Geneva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Geneva" pitchFamily="-108" charset="-128"/>
          <a:cs typeface="Geneva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Geneva" pitchFamily="-108" charset="-128"/>
          <a:cs typeface="Geneva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pitchFamily="-108" charset="-128"/>
          <a:cs typeface="Geneva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pitchFamily="-108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pitchFamily="-108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pitchFamily="-108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pitchFamily="-10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23528" y="0"/>
            <a:ext cx="691276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323528" y="1052736"/>
            <a:ext cx="8496944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687" y="188640"/>
            <a:ext cx="1038769" cy="70668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23528" y="6237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US"/>
              <a:t>Page </a:t>
            </a:r>
            <a:fld id="{3DE24E5C-B881-449F-A750-B49A6002C2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228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diagramLayout" Target="../diagrams/layout2.xml"/><Relationship Id="rId7" Type="http://schemas.openxmlformats.org/officeDocument/2006/relationships/image" Target="../media/image1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1.emf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4114"/>
          <a:stretch/>
        </p:blipFill>
        <p:spPr>
          <a:xfrm>
            <a:off x="0" y="-1"/>
            <a:ext cx="5175250" cy="6858001"/>
          </a:xfrm>
          <a:prstGeom prst="rect">
            <a:avLst/>
          </a:prstGeom>
        </p:spPr>
      </p:pic>
      <p:pic>
        <p:nvPicPr>
          <p:cNvPr id="4099" name="Picture 2" descr="1596_logo_GA_white_01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859338"/>
            <a:ext cx="13652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175250" y="-7938"/>
            <a:ext cx="3968750" cy="6873876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endParaRPr lang="en-US" altLang="en-US" sz="28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Grow Asia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altLang="en-US" sz="2400" b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en-US" sz="2400" b="1" dirty="0" err="1">
                <a:solidFill>
                  <a:schemeClr val="bg1"/>
                </a:solidFill>
              </a:rPr>
              <a:t>Đối</a:t>
            </a:r>
            <a:r>
              <a:rPr lang="en-US" altLang="en-US" sz="2400" b="1" dirty="0">
                <a:solidFill>
                  <a:schemeClr val="bg1"/>
                </a:solidFill>
              </a:rPr>
              <a:t> </a:t>
            </a:r>
            <a:r>
              <a:rPr lang="en-US" altLang="en-US" sz="2400" b="1" dirty="0" err="1">
                <a:solidFill>
                  <a:schemeClr val="bg1"/>
                </a:solidFill>
              </a:rPr>
              <a:t>tác</a:t>
            </a:r>
            <a:r>
              <a:rPr lang="en-US" altLang="en-US" sz="2400" b="1" dirty="0">
                <a:solidFill>
                  <a:schemeClr val="bg1"/>
                </a:solidFill>
              </a:rPr>
              <a:t> </a:t>
            </a:r>
            <a:r>
              <a:rPr lang="en-US" altLang="en-US" sz="2400" b="1" dirty="0" err="1">
                <a:solidFill>
                  <a:schemeClr val="bg1"/>
                </a:solidFill>
              </a:rPr>
              <a:t>Phát</a:t>
            </a:r>
            <a:r>
              <a:rPr lang="en-US" altLang="en-US" sz="2400" b="1" dirty="0">
                <a:solidFill>
                  <a:schemeClr val="bg1"/>
                </a:solidFill>
              </a:rPr>
              <a:t> </a:t>
            </a:r>
            <a:r>
              <a:rPr lang="en-US" altLang="en-US" sz="2400" b="1" dirty="0" err="1">
                <a:solidFill>
                  <a:schemeClr val="bg1"/>
                </a:solidFill>
              </a:rPr>
              <a:t>triển</a:t>
            </a:r>
            <a:r>
              <a:rPr lang="en-US" altLang="en-US" sz="2400" b="1" dirty="0">
                <a:solidFill>
                  <a:schemeClr val="bg1"/>
                </a:solidFill>
              </a:rPr>
              <a:t> </a:t>
            </a:r>
            <a:r>
              <a:rPr lang="en-US" altLang="en-US" sz="2400" b="1" dirty="0" err="1">
                <a:solidFill>
                  <a:schemeClr val="bg1"/>
                </a:solidFill>
              </a:rPr>
              <a:t>Bền</a:t>
            </a:r>
            <a:r>
              <a:rPr lang="en-US" altLang="en-US" sz="2400" b="1" dirty="0">
                <a:solidFill>
                  <a:schemeClr val="bg1"/>
                </a:solidFill>
              </a:rPr>
              <a:t> </a:t>
            </a:r>
            <a:r>
              <a:rPr lang="en-US" altLang="en-US" sz="2400" b="1" dirty="0" err="1">
                <a:solidFill>
                  <a:schemeClr val="bg1"/>
                </a:solidFill>
              </a:rPr>
              <a:t>vững</a:t>
            </a:r>
            <a:r>
              <a:rPr lang="en-US" altLang="en-US" sz="2400" b="1" dirty="0">
                <a:solidFill>
                  <a:schemeClr val="bg1"/>
                </a:solidFill>
              </a:rPr>
              <a:t> </a:t>
            </a:r>
            <a:r>
              <a:rPr lang="en-US" altLang="en-US" sz="2400" b="1" dirty="0" err="1">
                <a:solidFill>
                  <a:schemeClr val="bg1"/>
                </a:solidFill>
              </a:rPr>
              <a:t>Nông</a:t>
            </a:r>
            <a:r>
              <a:rPr lang="en-US" altLang="en-US" sz="2400" b="1" dirty="0">
                <a:solidFill>
                  <a:schemeClr val="bg1"/>
                </a:solidFill>
              </a:rPr>
              <a:t> </a:t>
            </a:r>
            <a:r>
              <a:rPr lang="en-US" altLang="en-US" sz="2400" b="1" dirty="0" err="1">
                <a:solidFill>
                  <a:schemeClr val="bg1"/>
                </a:solidFill>
              </a:rPr>
              <a:t>nghiệp</a:t>
            </a:r>
            <a:r>
              <a:rPr lang="en-US" altLang="en-US" sz="2400" b="1" dirty="0">
                <a:solidFill>
                  <a:schemeClr val="bg1"/>
                </a:solidFill>
              </a:rPr>
              <a:t> </a:t>
            </a:r>
            <a:r>
              <a:rPr lang="en-US" altLang="en-US" sz="2400" b="1" dirty="0" err="1">
                <a:solidFill>
                  <a:schemeClr val="bg1"/>
                </a:solidFill>
              </a:rPr>
              <a:t>Việt</a:t>
            </a:r>
            <a:r>
              <a:rPr lang="en-US" altLang="en-US" sz="2400" b="1" dirty="0">
                <a:solidFill>
                  <a:schemeClr val="bg1"/>
                </a:solidFill>
              </a:rPr>
              <a:t> Nam (PSAV)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altLang="en-US" sz="2400" dirty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en-US" sz="2400" dirty="0" err="1">
                <a:solidFill>
                  <a:schemeClr val="bg1"/>
                </a:solidFill>
              </a:rPr>
              <a:t>Hỗ</a:t>
            </a:r>
            <a:r>
              <a:rPr lang="en-US" altLang="en-US" sz="2400" dirty="0">
                <a:solidFill>
                  <a:schemeClr val="bg1"/>
                </a:solidFill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</a:rPr>
              <a:t>trợ</a:t>
            </a:r>
            <a:r>
              <a:rPr lang="en-US" altLang="en-US" sz="2400" dirty="0">
                <a:solidFill>
                  <a:schemeClr val="bg1"/>
                </a:solidFill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</a:rPr>
              <a:t>Đối</a:t>
            </a:r>
            <a:r>
              <a:rPr lang="en-US" altLang="en-US" sz="2400" dirty="0">
                <a:solidFill>
                  <a:schemeClr val="bg1"/>
                </a:solidFill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</a:rPr>
              <a:t>tác</a:t>
            </a:r>
            <a:r>
              <a:rPr lang="en-US" altLang="en-US" sz="2400" dirty="0">
                <a:solidFill>
                  <a:schemeClr val="bg1"/>
                </a:solidFill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</a:rPr>
              <a:t>Công</a:t>
            </a:r>
            <a:r>
              <a:rPr lang="en-US" altLang="en-US" sz="2400" dirty="0">
                <a:solidFill>
                  <a:schemeClr val="bg1"/>
                </a:solidFill>
              </a:rPr>
              <a:t> T</a:t>
            </a:r>
            <a:r>
              <a:rPr lang="vi-VN" altLang="en-US" sz="2400" dirty="0">
                <a:solidFill>
                  <a:schemeClr val="bg1"/>
                </a:solidFill>
              </a:rPr>
              <a:t>ư</a:t>
            </a:r>
            <a:r>
              <a:rPr lang="en-US" altLang="en-US" sz="2400" dirty="0">
                <a:solidFill>
                  <a:schemeClr val="bg1"/>
                </a:solidFill>
              </a:rPr>
              <a:t> ở </a:t>
            </a:r>
            <a:r>
              <a:rPr lang="en-US" altLang="en-US" sz="2400" dirty="0" err="1">
                <a:solidFill>
                  <a:schemeClr val="bg1"/>
                </a:solidFill>
              </a:rPr>
              <a:t>Đông</a:t>
            </a:r>
            <a:r>
              <a:rPr lang="en-US" altLang="en-US" sz="2400" dirty="0">
                <a:solidFill>
                  <a:schemeClr val="bg1"/>
                </a:solidFill>
              </a:rPr>
              <a:t> Nam Á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altLang="en-US" sz="2400" dirty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9/3/2017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altLang="en-US" sz="2400" dirty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en-US" sz="2400" dirty="0">
              <a:solidFill>
                <a:schemeClr val="bg1"/>
              </a:solidFill>
            </a:endParaRPr>
          </a:p>
        </p:txBody>
      </p:sp>
      <p:pic>
        <p:nvPicPr>
          <p:cNvPr id="4101" name="Picture 2" descr="1596_logo_GA_white_01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350" y="4829175"/>
            <a:ext cx="13652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8206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/>
              <a:t>Chính</a:t>
            </a:r>
            <a:r>
              <a:rPr lang="en-US" sz="2200" dirty="0"/>
              <a:t> </a:t>
            </a:r>
            <a:r>
              <a:rPr lang="en-US" sz="2200" dirty="0" err="1"/>
              <a:t>phủ</a:t>
            </a:r>
            <a:r>
              <a:rPr lang="en-US" sz="2200" dirty="0"/>
              <a:t> </a:t>
            </a:r>
            <a:r>
              <a:rPr lang="en-US" sz="2200" dirty="0" err="1"/>
              <a:t>chủ</a:t>
            </a:r>
            <a:r>
              <a:rPr lang="en-US" sz="2200" dirty="0"/>
              <a:t> </a:t>
            </a:r>
            <a:r>
              <a:rPr lang="en-US" sz="2200" dirty="0" err="1"/>
              <a:t>trì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/>
              <a:t>Khối</a:t>
            </a:r>
            <a:r>
              <a:rPr lang="en-US" sz="2200" dirty="0"/>
              <a:t> t</a:t>
            </a:r>
            <a:r>
              <a:rPr lang="vi-VN" sz="2200" dirty="0"/>
              <a:t>ư</a:t>
            </a:r>
            <a:r>
              <a:rPr lang="en-US" sz="2200" dirty="0"/>
              <a:t> </a:t>
            </a:r>
            <a:r>
              <a:rPr lang="en-US" sz="2200" dirty="0" err="1"/>
              <a:t>nhân</a:t>
            </a:r>
            <a:r>
              <a:rPr lang="en-US" sz="2200" dirty="0"/>
              <a:t> </a:t>
            </a:r>
            <a:r>
              <a:rPr lang="en-US" sz="2200" dirty="0" err="1"/>
              <a:t>tham</a:t>
            </a:r>
            <a:r>
              <a:rPr lang="en-US" sz="2200" dirty="0"/>
              <a:t> </a:t>
            </a:r>
            <a:r>
              <a:rPr lang="en-US" sz="2200" dirty="0" err="1"/>
              <a:t>gia</a:t>
            </a:r>
            <a:r>
              <a:rPr lang="en-US" sz="2200" dirty="0"/>
              <a:t> </a:t>
            </a:r>
            <a:r>
              <a:rPr lang="en-US" sz="2200" dirty="0" err="1"/>
              <a:t>vào</a:t>
            </a:r>
            <a:r>
              <a:rPr lang="en-US" sz="2200" dirty="0"/>
              <a:t> </a:t>
            </a:r>
            <a:r>
              <a:rPr lang="en-US" sz="2200" dirty="0" err="1"/>
              <a:t>việc</a:t>
            </a:r>
            <a:r>
              <a:rPr lang="en-US" sz="2200" dirty="0"/>
              <a:t> </a:t>
            </a:r>
            <a:r>
              <a:rPr lang="en-US" sz="2200" dirty="0" err="1"/>
              <a:t>lập</a:t>
            </a:r>
            <a:r>
              <a:rPr lang="en-US" sz="2200" dirty="0"/>
              <a:t> </a:t>
            </a:r>
            <a:r>
              <a:rPr lang="en-US" sz="2200" dirty="0" err="1"/>
              <a:t>kế</a:t>
            </a:r>
            <a:r>
              <a:rPr lang="en-US" sz="2200" dirty="0"/>
              <a:t> </a:t>
            </a:r>
            <a:r>
              <a:rPr lang="en-US" sz="2200" dirty="0" err="1"/>
              <a:t>hoạch</a:t>
            </a:r>
            <a:r>
              <a:rPr lang="en-US" sz="2200" dirty="0"/>
              <a:t> </a:t>
            </a:r>
            <a:r>
              <a:rPr lang="en-US" sz="2200" dirty="0" err="1"/>
              <a:t>các</a:t>
            </a:r>
            <a:r>
              <a:rPr lang="en-US" sz="2200" dirty="0"/>
              <a:t> </a:t>
            </a:r>
            <a:r>
              <a:rPr lang="en-US" sz="2200" dirty="0" err="1"/>
              <a:t>dự</a:t>
            </a:r>
            <a:r>
              <a:rPr lang="en-US" sz="2200" dirty="0"/>
              <a:t> </a:t>
            </a:r>
            <a:r>
              <a:rPr lang="en-US" sz="2200" dirty="0" err="1"/>
              <a:t>án</a:t>
            </a:r>
            <a:r>
              <a:rPr lang="en-US" sz="2200" dirty="0"/>
              <a:t> </a:t>
            </a:r>
            <a:r>
              <a:rPr lang="en-US" sz="2200" dirty="0" err="1"/>
              <a:t>Chuỗi</a:t>
            </a:r>
            <a:r>
              <a:rPr lang="en-US" sz="2200" dirty="0"/>
              <a:t> </a:t>
            </a:r>
            <a:r>
              <a:rPr lang="en-US" sz="2200" dirty="0" err="1"/>
              <a:t>giá</a:t>
            </a:r>
            <a:r>
              <a:rPr lang="en-US" sz="2200" dirty="0"/>
              <a:t> </a:t>
            </a:r>
            <a:r>
              <a:rPr lang="en-US" sz="2200" dirty="0" err="1"/>
              <a:t>trị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/>
              <a:t>Các</a:t>
            </a:r>
            <a:r>
              <a:rPr lang="en-US" sz="2200" dirty="0"/>
              <a:t> </a:t>
            </a:r>
            <a:r>
              <a:rPr lang="en-US" sz="2200" dirty="0" err="1"/>
              <a:t>đối</a:t>
            </a:r>
            <a:r>
              <a:rPr lang="en-US" sz="2200" dirty="0"/>
              <a:t> </a:t>
            </a:r>
            <a:r>
              <a:rPr lang="en-US" sz="2200" dirty="0" err="1"/>
              <a:t>tác</a:t>
            </a:r>
            <a:r>
              <a:rPr lang="en-US" sz="2200" dirty="0"/>
              <a:t> </a:t>
            </a:r>
            <a:r>
              <a:rPr lang="en-US" sz="2200" dirty="0" err="1"/>
              <a:t>và</a:t>
            </a:r>
            <a:r>
              <a:rPr lang="en-US" sz="2200" dirty="0"/>
              <a:t> </a:t>
            </a:r>
            <a:r>
              <a:rPr lang="en-US" sz="2200" dirty="0" err="1"/>
              <a:t>dự</a:t>
            </a:r>
            <a:r>
              <a:rPr lang="en-US" sz="2200" dirty="0"/>
              <a:t> </a:t>
            </a:r>
            <a:r>
              <a:rPr lang="en-US" sz="2200" dirty="0" err="1"/>
              <a:t>án</a:t>
            </a:r>
            <a:r>
              <a:rPr lang="en-US" sz="2200" dirty="0"/>
              <a:t> </a:t>
            </a:r>
            <a:r>
              <a:rPr lang="en-US" sz="2200" dirty="0" err="1"/>
              <a:t>được</a:t>
            </a:r>
            <a:r>
              <a:rPr lang="en-US" sz="2200" dirty="0"/>
              <a:t> </a:t>
            </a:r>
            <a:r>
              <a:rPr lang="en-US" sz="2200" dirty="0" err="1"/>
              <a:t>lồng</a:t>
            </a:r>
            <a:r>
              <a:rPr lang="en-US" sz="2200" dirty="0"/>
              <a:t> </a:t>
            </a:r>
            <a:r>
              <a:rPr lang="en-US" sz="2200" dirty="0" err="1"/>
              <a:t>ghép</a:t>
            </a:r>
            <a:r>
              <a:rPr lang="en-US" sz="2200" dirty="0"/>
              <a:t> </a:t>
            </a:r>
            <a:r>
              <a:rPr lang="en-US" sz="2200" dirty="0" err="1"/>
              <a:t>với</a:t>
            </a:r>
            <a:r>
              <a:rPr lang="en-US" sz="2200" dirty="0"/>
              <a:t> </a:t>
            </a:r>
            <a:r>
              <a:rPr lang="en-US" sz="2200" dirty="0" err="1"/>
              <a:t>các</a:t>
            </a:r>
            <a:r>
              <a:rPr lang="en-US" sz="2200" dirty="0"/>
              <a:t> Ch</a:t>
            </a:r>
            <a:r>
              <a:rPr lang="vi-VN" sz="2200" dirty="0"/>
              <a:t>ư</a:t>
            </a:r>
            <a:r>
              <a:rPr lang="en-US" sz="2200" dirty="0" err="1"/>
              <a:t>ơng</a:t>
            </a:r>
            <a:r>
              <a:rPr lang="en-US" sz="2200" dirty="0"/>
              <a:t> </a:t>
            </a:r>
            <a:r>
              <a:rPr lang="en-US" sz="2200" dirty="0" err="1"/>
              <a:t>trình</a:t>
            </a:r>
            <a:r>
              <a:rPr lang="en-US" sz="2200" dirty="0"/>
              <a:t> </a:t>
            </a:r>
            <a:r>
              <a:rPr lang="en-US" sz="2200" dirty="0" err="1"/>
              <a:t>của</a:t>
            </a:r>
            <a:r>
              <a:rPr lang="en-US" sz="2200" dirty="0"/>
              <a:t> </a:t>
            </a:r>
            <a:r>
              <a:rPr lang="en-US" sz="2200" dirty="0" err="1"/>
              <a:t>Chính</a:t>
            </a:r>
            <a:r>
              <a:rPr lang="en-US" sz="2200" dirty="0"/>
              <a:t> </a:t>
            </a:r>
            <a:r>
              <a:rPr lang="en-US" sz="2200" dirty="0" err="1"/>
              <a:t>phủ</a:t>
            </a:r>
            <a:endParaRPr lang="en-US" sz="2200" dirty="0"/>
          </a:p>
        </p:txBody>
      </p:sp>
      <p:pic>
        <p:nvPicPr>
          <p:cNvPr id="2050" name="Picture 2" descr="Image result for board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65934"/>
            <a:ext cx="914400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chemeClr val="accent3"/>
                </a:solidFill>
              </a:rPr>
              <a:t>Cùng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chung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định</a:t>
            </a:r>
            <a:r>
              <a:rPr lang="en-US" altLang="en-US" sz="3200" dirty="0">
                <a:solidFill>
                  <a:schemeClr val="accent3"/>
                </a:solidFill>
              </a:rPr>
              <a:t> h</a:t>
            </a:r>
            <a:r>
              <a:rPr lang="vi-VN" altLang="en-US" sz="3200" dirty="0">
                <a:solidFill>
                  <a:schemeClr val="accent3"/>
                </a:solidFill>
              </a:rPr>
              <a:t>ư</a:t>
            </a:r>
            <a:r>
              <a:rPr lang="en-US" altLang="en-US" sz="3200" dirty="0" err="1">
                <a:solidFill>
                  <a:schemeClr val="accent3"/>
                </a:solidFill>
              </a:rPr>
              <a:t>ớng</a:t>
            </a:r>
            <a:endParaRPr lang="en-US" altLang="en-US" sz="3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62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chemeClr val="accent3"/>
                </a:solidFill>
              </a:rPr>
              <a:t>Các</a:t>
            </a:r>
            <a:r>
              <a:rPr lang="en-US" altLang="en-US" sz="3200" dirty="0">
                <a:solidFill>
                  <a:schemeClr val="accent3"/>
                </a:solidFill>
              </a:rPr>
              <a:t> c</a:t>
            </a:r>
            <a:r>
              <a:rPr lang="vi-VN" altLang="en-US" sz="3200" dirty="0">
                <a:solidFill>
                  <a:schemeClr val="accent3"/>
                </a:solidFill>
              </a:rPr>
              <a:t>ơ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hội</a:t>
            </a:r>
            <a:r>
              <a:rPr lang="en-US" altLang="en-US" sz="3200" dirty="0">
                <a:solidFill>
                  <a:schemeClr val="accent3"/>
                </a:solidFill>
              </a:rPr>
              <a:t> Chia </a:t>
            </a:r>
            <a:r>
              <a:rPr lang="en-US" altLang="en-US" sz="3200" dirty="0" err="1">
                <a:solidFill>
                  <a:schemeClr val="accent3"/>
                </a:solidFill>
              </a:rPr>
              <a:t>sẻ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kinh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nghiệp</a:t>
            </a:r>
            <a:endParaRPr lang="en-US" altLang="en-US" sz="3200" dirty="0">
              <a:solidFill>
                <a:schemeClr val="accent3"/>
              </a:solidFill>
            </a:endParaRPr>
          </a:p>
        </p:txBody>
      </p:sp>
      <p:sp>
        <p:nvSpPr>
          <p:cNvPr id="4" name="Subtitle 1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8206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/>
              <a:t>Các</a:t>
            </a:r>
            <a:r>
              <a:rPr lang="en-US" sz="2200" dirty="0"/>
              <a:t> </a:t>
            </a:r>
            <a:r>
              <a:rPr lang="en-US" sz="2200" dirty="0" err="1"/>
              <a:t>dự</a:t>
            </a:r>
            <a:r>
              <a:rPr lang="en-US" sz="2200" dirty="0"/>
              <a:t> </a:t>
            </a:r>
            <a:r>
              <a:rPr lang="en-US" sz="2200" dirty="0" err="1"/>
              <a:t>án</a:t>
            </a:r>
            <a:r>
              <a:rPr lang="en-US" sz="2200" dirty="0"/>
              <a:t> </a:t>
            </a:r>
            <a:r>
              <a:rPr lang="en-US" sz="2200" dirty="0" err="1"/>
              <a:t>tăng</a:t>
            </a:r>
            <a:r>
              <a:rPr lang="en-US" sz="2200" dirty="0"/>
              <a:t> c</a:t>
            </a:r>
            <a:r>
              <a:rPr lang="vi-VN" sz="2200" dirty="0"/>
              <a:t>ư</a:t>
            </a:r>
            <a:r>
              <a:rPr lang="en-US" sz="2200" dirty="0" err="1"/>
              <a:t>ờng</a:t>
            </a:r>
            <a:r>
              <a:rPr lang="en-US" sz="2200" dirty="0"/>
              <a:t> </a:t>
            </a:r>
            <a:r>
              <a:rPr lang="en-US" sz="2200" dirty="0" err="1"/>
              <a:t>mối</a:t>
            </a:r>
            <a:r>
              <a:rPr lang="en-US" sz="2200" dirty="0"/>
              <a:t> </a:t>
            </a:r>
            <a:r>
              <a:rPr lang="en-US" sz="2200" dirty="0" err="1"/>
              <a:t>quan</a:t>
            </a:r>
            <a:r>
              <a:rPr lang="en-US" sz="2200" dirty="0"/>
              <a:t> </a:t>
            </a:r>
            <a:r>
              <a:rPr lang="en-US" sz="2200" dirty="0" err="1"/>
              <a:t>hệ</a:t>
            </a:r>
            <a:r>
              <a:rPr lang="en-US" sz="2200" dirty="0"/>
              <a:t> </a:t>
            </a:r>
            <a:r>
              <a:rPr lang="en-US" sz="2200" dirty="0" err="1"/>
              <a:t>Công</a:t>
            </a:r>
            <a:r>
              <a:rPr lang="en-US" sz="2200" dirty="0"/>
              <a:t> T</a:t>
            </a:r>
            <a:r>
              <a:rPr lang="vi-VN" sz="2200" dirty="0"/>
              <a:t>ư</a:t>
            </a: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>
            <a:off x="1115616" y="2492896"/>
            <a:ext cx="2520280" cy="42157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Cà</a:t>
            </a:r>
            <a:r>
              <a:rPr lang="en-US" dirty="0"/>
              <a:t> </a:t>
            </a:r>
            <a:r>
              <a:rPr lang="en-US" dirty="0" err="1"/>
              <a:t>phê</a:t>
            </a:r>
            <a:r>
              <a:rPr lang="en-US" dirty="0"/>
              <a:t> ở </a:t>
            </a:r>
            <a:r>
              <a:rPr lang="en-US" dirty="0" err="1"/>
              <a:t>Việt</a:t>
            </a:r>
            <a:r>
              <a:rPr lang="en-US" dirty="0"/>
              <a:t> Nam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20072" y="2492896"/>
            <a:ext cx="2520280" cy="42157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Giống</a:t>
            </a:r>
            <a:r>
              <a:rPr lang="en-US" dirty="0"/>
              <a:t> </a:t>
            </a:r>
            <a:r>
              <a:rPr lang="en-US" dirty="0" err="1"/>
              <a:t>cây</a:t>
            </a:r>
            <a:r>
              <a:rPr lang="en-US" dirty="0"/>
              <a:t> </a:t>
            </a:r>
            <a:r>
              <a:rPr lang="en-US" dirty="0" err="1"/>
              <a:t>trồng</a:t>
            </a:r>
            <a:r>
              <a:rPr lang="en-US" dirty="0"/>
              <a:t> ở Myanmar</a:t>
            </a:r>
          </a:p>
        </p:txBody>
      </p:sp>
      <p:pic>
        <p:nvPicPr>
          <p:cNvPr id="12" name="Graphic 11" descr="Coffee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5696" y="3106271"/>
            <a:ext cx="1213284" cy="1213284"/>
          </a:xfrm>
          <a:prstGeom prst="rect">
            <a:avLst/>
          </a:prstGeom>
        </p:spPr>
      </p:pic>
      <p:pic>
        <p:nvPicPr>
          <p:cNvPr id="13" name="Graphic 12" descr="Seeds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72136" y="3140968"/>
            <a:ext cx="1216152" cy="1216152"/>
          </a:xfrm>
          <a:prstGeom prst="rect">
            <a:avLst/>
          </a:prstGeom>
        </p:spPr>
      </p:pic>
      <p:sp>
        <p:nvSpPr>
          <p:cNvPr id="15" name="Subtitle 1"/>
          <p:cNvSpPr txBox="1">
            <a:spLocks/>
          </p:cNvSpPr>
          <p:nvPr/>
        </p:nvSpPr>
        <p:spPr bwMode="auto">
          <a:xfrm>
            <a:off x="1100237" y="4373814"/>
            <a:ext cx="2535659" cy="1826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3600">
                <a:solidFill>
                  <a:schemeClr val="tx1"/>
                </a:solidFill>
                <a:latin typeface="+mn-lt"/>
                <a:ea typeface="ＭＳ Ｐゴシック" charset="0"/>
                <a:cs typeface="Geneva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 err="1"/>
              <a:t>Các</a:t>
            </a:r>
            <a:r>
              <a:rPr lang="en-US" sz="1400" kern="0" dirty="0"/>
              <a:t> </a:t>
            </a:r>
            <a:r>
              <a:rPr lang="en-US" sz="1400" kern="0" dirty="0" err="1"/>
              <a:t>nhóm</a:t>
            </a:r>
            <a:r>
              <a:rPr lang="en-US" sz="1400" kern="0" dirty="0"/>
              <a:t> ý </a:t>
            </a:r>
            <a:r>
              <a:rPr lang="en-US" sz="1400" kern="0" dirty="0" err="1"/>
              <a:t>kiến</a:t>
            </a:r>
            <a:r>
              <a:rPr lang="en-US" sz="1400" kern="0" dirty="0"/>
              <a:t> đ</a:t>
            </a:r>
            <a:r>
              <a:rPr lang="vi-VN" sz="1400" kern="0" dirty="0"/>
              <a:t>ư</a:t>
            </a:r>
            <a:r>
              <a:rPr lang="en-US" sz="1400" kern="0" dirty="0" err="1"/>
              <a:t>ợc</a:t>
            </a:r>
            <a:r>
              <a:rPr lang="en-US" sz="1400" kern="0" dirty="0"/>
              <a:t> </a:t>
            </a:r>
            <a:r>
              <a:rPr lang="en-US" sz="1400" kern="0" dirty="0" err="1"/>
              <a:t>tích</a:t>
            </a:r>
            <a:r>
              <a:rPr lang="en-US" sz="1400" kern="0" dirty="0"/>
              <a:t> </a:t>
            </a:r>
            <a:r>
              <a:rPr lang="en-US" sz="1400" kern="0" dirty="0" err="1"/>
              <a:t>hợp</a:t>
            </a:r>
            <a:r>
              <a:rPr lang="en-US" sz="1400" kern="0" dirty="0"/>
              <a:t> </a:t>
            </a:r>
            <a:r>
              <a:rPr lang="en-US" sz="1400" kern="0" dirty="0" err="1"/>
              <a:t>trong</a:t>
            </a:r>
            <a:r>
              <a:rPr lang="en-US" sz="1400" kern="0" dirty="0"/>
              <a:t> </a:t>
            </a:r>
            <a:r>
              <a:rPr lang="en-US" sz="1400" kern="0" dirty="0" err="1"/>
              <a:t>Bộ</a:t>
            </a:r>
            <a:r>
              <a:rPr lang="en-US" sz="1400" kern="0" dirty="0"/>
              <a:t> </a:t>
            </a:r>
            <a:r>
              <a:rPr lang="en-US" sz="1400" kern="0" dirty="0" err="1"/>
              <a:t>tài</a:t>
            </a:r>
            <a:r>
              <a:rPr lang="en-US" sz="1400" kern="0" dirty="0"/>
              <a:t> </a:t>
            </a:r>
            <a:r>
              <a:rPr lang="en-US" sz="1400" kern="0" dirty="0" err="1"/>
              <a:t>liệu</a:t>
            </a:r>
            <a:r>
              <a:rPr lang="en-US" sz="1400" kern="0" dirty="0"/>
              <a:t> </a:t>
            </a:r>
            <a:r>
              <a:rPr lang="en-US" sz="1400" kern="0" dirty="0" err="1"/>
              <a:t>Quốc</a:t>
            </a:r>
            <a:r>
              <a:rPr lang="en-US" sz="1400" kern="0" dirty="0"/>
              <a:t> </a:t>
            </a:r>
            <a:r>
              <a:rPr lang="en-US" sz="1400" kern="0" dirty="0" err="1"/>
              <a:t>gia</a:t>
            </a:r>
            <a:endParaRPr lang="en-US" sz="1400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 err="1"/>
              <a:t>Đại</a:t>
            </a:r>
            <a:r>
              <a:rPr lang="en-US" sz="1400" kern="0" dirty="0"/>
              <a:t> </a:t>
            </a:r>
            <a:r>
              <a:rPr lang="en-US" sz="1400" kern="0" dirty="0" err="1"/>
              <a:t>diện</a:t>
            </a:r>
            <a:r>
              <a:rPr lang="en-US" sz="1400" kern="0" dirty="0"/>
              <a:t> </a:t>
            </a:r>
            <a:r>
              <a:rPr lang="en-US" sz="1400" kern="0" dirty="0" err="1"/>
              <a:t>của</a:t>
            </a:r>
            <a:r>
              <a:rPr lang="en-US" sz="1400" kern="0" dirty="0"/>
              <a:t> c</a:t>
            </a:r>
            <a:r>
              <a:rPr lang="vi-VN" sz="1400" kern="0" dirty="0"/>
              <a:t>ơ</a:t>
            </a:r>
            <a:r>
              <a:rPr lang="en-US" sz="1400" kern="0" dirty="0"/>
              <a:t> </a:t>
            </a:r>
            <a:r>
              <a:rPr lang="en-US" sz="1400" kern="0" dirty="0" err="1"/>
              <a:t>quan</a:t>
            </a:r>
            <a:r>
              <a:rPr lang="en-US" sz="1400" kern="0" dirty="0"/>
              <a:t> </a:t>
            </a:r>
            <a:r>
              <a:rPr lang="en-US" sz="1400" kern="0" dirty="0" err="1"/>
              <a:t>Nhà</a:t>
            </a:r>
            <a:r>
              <a:rPr lang="en-US" sz="1400" kern="0" dirty="0"/>
              <a:t> n</a:t>
            </a:r>
            <a:r>
              <a:rPr lang="vi-VN" sz="1400" kern="0" dirty="0"/>
              <a:t>ư</a:t>
            </a:r>
            <a:r>
              <a:rPr lang="en-US" sz="1400" kern="0" dirty="0" err="1"/>
              <a:t>ớc</a:t>
            </a:r>
            <a:r>
              <a:rPr lang="en-US" sz="1400" kern="0" dirty="0"/>
              <a:t> </a:t>
            </a:r>
            <a:r>
              <a:rPr lang="en-US" sz="1400" kern="0" dirty="0" err="1"/>
              <a:t>được</a:t>
            </a:r>
            <a:r>
              <a:rPr lang="en-US" sz="1400" kern="0" dirty="0"/>
              <a:t> </a:t>
            </a:r>
            <a:r>
              <a:rPr lang="en-US" sz="1400" kern="0" dirty="0" err="1"/>
              <a:t>lựa</a:t>
            </a:r>
            <a:r>
              <a:rPr lang="en-US" sz="1400" kern="0" dirty="0"/>
              <a:t> </a:t>
            </a:r>
            <a:r>
              <a:rPr lang="en-US" sz="1400" kern="0" dirty="0" err="1"/>
              <a:t>chọn</a:t>
            </a:r>
            <a:r>
              <a:rPr lang="en-US" sz="1400" kern="0" dirty="0"/>
              <a:t> </a:t>
            </a:r>
            <a:r>
              <a:rPr lang="en-US" sz="1400" kern="0" dirty="0" err="1"/>
              <a:t>để</a:t>
            </a:r>
            <a:r>
              <a:rPr lang="en-US" sz="1400" kern="0" dirty="0"/>
              <a:t> </a:t>
            </a:r>
            <a:r>
              <a:rPr lang="en-US" sz="1400" kern="0" dirty="0" err="1"/>
              <a:t>tham</a:t>
            </a:r>
            <a:r>
              <a:rPr lang="en-US" sz="1400" kern="0" dirty="0"/>
              <a:t> </a:t>
            </a:r>
            <a:r>
              <a:rPr lang="en-US" sz="1400" kern="0" dirty="0" err="1"/>
              <a:t>gia</a:t>
            </a:r>
            <a:endParaRPr lang="en-US" sz="1400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kern="0" dirty="0"/>
          </a:p>
        </p:txBody>
      </p:sp>
      <p:sp>
        <p:nvSpPr>
          <p:cNvPr id="16" name="Subtitle 1"/>
          <p:cNvSpPr txBox="1">
            <a:spLocks/>
          </p:cNvSpPr>
          <p:nvPr/>
        </p:nvSpPr>
        <p:spPr bwMode="auto">
          <a:xfrm>
            <a:off x="5228629" y="4365104"/>
            <a:ext cx="2535659" cy="1826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3600">
                <a:solidFill>
                  <a:schemeClr val="tx1"/>
                </a:solidFill>
                <a:latin typeface="+mn-lt"/>
                <a:ea typeface="ＭＳ Ｐゴシック" charset="0"/>
                <a:cs typeface="Geneva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  <a:cs typeface="Geneva" charset="0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Geneva" pitchFamily="-108" charset="-128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 err="1">
                <a:solidFill>
                  <a:schemeClr val="bg1"/>
                </a:solidFill>
              </a:rPr>
              <a:t>Hỗ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trợ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Chính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phú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thiết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lập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bản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đồ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Giống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 err="1">
                <a:solidFill>
                  <a:schemeClr val="bg1"/>
                </a:solidFill>
              </a:rPr>
              <a:t>Tổ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chức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Hội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thảo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để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hòa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hợp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các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kế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hoạch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giữa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các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đối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tác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khối</a:t>
            </a:r>
            <a:r>
              <a:rPr lang="en-US" sz="1400" kern="0" dirty="0">
                <a:solidFill>
                  <a:schemeClr val="bg1"/>
                </a:solidFill>
              </a:rPr>
              <a:t> t</a:t>
            </a:r>
            <a:r>
              <a:rPr lang="vi-VN" sz="1400" kern="0" dirty="0">
                <a:solidFill>
                  <a:schemeClr val="bg1"/>
                </a:solidFill>
              </a:rPr>
              <a:t>ư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nhân</a:t>
            </a:r>
            <a:endParaRPr lang="en-US" sz="1400" kern="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 err="1">
                <a:solidFill>
                  <a:schemeClr val="bg1"/>
                </a:solidFill>
              </a:rPr>
              <a:t>Chính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phủ</a:t>
            </a:r>
            <a:r>
              <a:rPr lang="en-US" sz="1400" kern="0" dirty="0">
                <a:solidFill>
                  <a:schemeClr val="bg1"/>
                </a:solidFill>
              </a:rPr>
              <a:t> ban </a:t>
            </a:r>
            <a:r>
              <a:rPr lang="en-US" sz="1400" kern="0" dirty="0" err="1">
                <a:solidFill>
                  <a:schemeClr val="bg1"/>
                </a:solidFill>
              </a:rPr>
              <a:t>hành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Luật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để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hỗ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trợ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phát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triển</a:t>
            </a:r>
            <a:r>
              <a:rPr lang="en-US" sz="1400" kern="0" dirty="0">
                <a:solidFill>
                  <a:schemeClr val="bg1"/>
                </a:solidFill>
              </a:rPr>
              <a:t> </a:t>
            </a:r>
            <a:r>
              <a:rPr lang="en-US" sz="1400" kern="0" dirty="0" err="1">
                <a:solidFill>
                  <a:schemeClr val="bg1"/>
                </a:solidFill>
              </a:rPr>
              <a:t>Nhóm</a:t>
            </a:r>
            <a:endParaRPr lang="en-US" sz="14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295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457200" y="353945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More than just Public-Private</a:t>
            </a:r>
          </a:p>
        </p:txBody>
      </p:sp>
      <p:sp>
        <p:nvSpPr>
          <p:cNvPr id="4" name="Subtitle 1"/>
          <p:cNvSpPr>
            <a:spLocks noGrp="1"/>
          </p:cNvSpPr>
          <p:nvPr>
            <p:ph type="subTitle" idx="1"/>
          </p:nvPr>
        </p:nvSpPr>
        <p:spPr>
          <a:xfrm>
            <a:off x="179512" y="1269460"/>
            <a:ext cx="7704856" cy="8206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/>
              <a:t>Để</a:t>
            </a:r>
            <a:r>
              <a:rPr lang="en-US" sz="2200" dirty="0"/>
              <a:t> </a:t>
            </a:r>
            <a:r>
              <a:rPr lang="en-US" sz="2200" dirty="0" err="1"/>
              <a:t>thành</a:t>
            </a:r>
            <a:r>
              <a:rPr lang="en-US" sz="2200" dirty="0"/>
              <a:t> </a:t>
            </a:r>
            <a:r>
              <a:rPr lang="en-US" sz="2200" dirty="0" err="1"/>
              <a:t>công</a:t>
            </a:r>
            <a:r>
              <a:rPr lang="en-US" sz="2200" dirty="0"/>
              <a:t> </a:t>
            </a:r>
            <a:r>
              <a:rPr lang="en-US" sz="2200" dirty="0" err="1"/>
              <a:t>trong</a:t>
            </a:r>
            <a:r>
              <a:rPr lang="en-US" sz="2200" dirty="0"/>
              <a:t> </a:t>
            </a:r>
            <a:r>
              <a:rPr lang="en-US" sz="2200" dirty="0" err="1"/>
              <a:t>đối</a:t>
            </a:r>
            <a:r>
              <a:rPr lang="en-US" sz="2200" dirty="0"/>
              <a:t> </a:t>
            </a:r>
            <a:r>
              <a:rPr lang="en-US" sz="2200" dirty="0" err="1"/>
              <a:t>tác</a:t>
            </a:r>
            <a:r>
              <a:rPr lang="en-US" sz="2200" dirty="0"/>
              <a:t> </a:t>
            </a:r>
            <a:r>
              <a:rPr lang="en-US" sz="2200" dirty="0" err="1"/>
              <a:t>hợp</a:t>
            </a:r>
            <a:r>
              <a:rPr lang="en-US" sz="2200" dirty="0"/>
              <a:t> </a:t>
            </a:r>
            <a:r>
              <a:rPr lang="en-US" sz="2200" dirty="0" err="1"/>
              <a:t>tác</a:t>
            </a:r>
            <a:r>
              <a:rPr lang="en-US" sz="2200" dirty="0"/>
              <a:t> </a:t>
            </a:r>
            <a:r>
              <a:rPr lang="en-US" sz="2200" dirty="0" err="1"/>
              <a:t>thì</a:t>
            </a:r>
            <a:r>
              <a:rPr lang="en-US" sz="2200" dirty="0"/>
              <a:t> </a:t>
            </a:r>
            <a:r>
              <a:rPr lang="en-US" sz="2200" dirty="0" err="1"/>
              <a:t>cần</a:t>
            </a:r>
            <a:r>
              <a:rPr lang="en-US" sz="2200" dirty="0"/>
              <a:t> </a:t>
            </a:r>
            <a:r>
              <a:rPr lang="en-US" sz="2200" dirty="0" err="1"/>
              <a:t>nhiều</a:t>
            </a:r>
            <a:r>
              <a:rPr lang="en-US" sz="2200" dirty="0"/>
              <a:t> </a:t>
            </a:r>
            <a:r>
              <a:rPr lang="en-US" sz="2200" dirty="0" err="1"/>
              <a:t>yếu</a:t>
            </a:r>
            <a:r>
              <a:rPr lang="en-US" sz="2200" dirty="0"/>
              <a:t> </a:t>
            </a:r>
            <a:r>
              <a:rPr lang="en-US" sz="2200" dirty="0" err="1"/>
              <a:t>tố</a:t>
            </a:r>
            <a:r>
              <a:rPr lang="en-US" sz="2200" dirty="0"/>
              <a:t> </a:t>
            </a:r>
            <a:r>
              <a:rPr lang="en-US" sz="2200" dirty="0" err="1"/>
              <a:t>và</a:t>
            </a:r>
            <a:r>
              <a:rPr lang="en-US" sz="2200" dirty="0"/>
              <a:t> </a:t>
            </a:r>
            <a:r>
              <a:rPr lang="en-US" sz="2200" dirty="0" err="1"/>
              <a:t>tác</a:t>
            </a:r>
            <a:r>
              <a:rPr lang="en-US" sz="2200" dirty="0"/>
              <a:t> </a:t>
            </a:r>
            <a:r>
              <a:rPr lang="en-US" sz="2200" dirty="0" err="1"/>
              <a:t>nhân</a:t>
            </a:r>
            <a:r>
              <a:rPr lang="en-US" sz="2200" dirty="0"/>
              <a:t> </a:t>
            </a:r>
            <a:r>
              <a:rPr lang="en-US" sz="2200" dirty="0" err="1"/>
              <a:t>tham</a:t>
            </a:r>
            <a:r>
              <a:rPr lang="en-US" sz="2200" dirty="0"/>
              <a:t> </a:t>
            </a:r>
            <a:r>
              <a:rPr lang="en-US" sz="2200" dirty="0" err="1"/>
              <a:t>gia</a:t>
            </a:r>
            <a:endParaRPr lang="en-US" sz="22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8839618"/>
              </p:ext>
            </p:extLst>
          </p:nvPr>
        </p:nvGraphicFramePr>
        <p:xfrm>
          <a:off x="506413" y="1772816"/>
          <a:ext cx="7954019" cy="488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0440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79512" y="548680"/>
            <a:ext cx="72111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chemeClr val="accent3"/>
                </a:solidFill>
              </a:rPr>
              <a:t>Nhóm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làm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việc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về</a:t>
            </a:r>
            <a:r>
              <a:rPr lang="en-US" altLang="en-US" sz="3200" dirty="0">
                <a:solidFill>
                  <a:schemeClr val="accent3"/>
                </a:solidFill>
              </a:rPr>
              <a:t> Cacao ở Indonesia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36795914"/>
              </p:ext>
            </p:extLst>
          </p:nvPr>
        </p:nvGraphicFramePr>
        <p:xfrm>
          <a:off x="472626" y="1628800"/>
          <a:ext cx="784379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7489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43609" y="1916832"/>
            <a:ext cx="8229600" cy="4572000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SG" sz="2800" dirty="0"/>
              <a:t>Cam </a:t>
            </a:r>
            <a:r>
              <a:rPr lang="en-SG" sz="2800" dirty="0" err="1"/>
              <a:t>kết</a:t>
            </a:r>
            <a:r>
              <a:rPr lang="en-SG" sz="2800" dirty="0"/>
              <a:t> </a:t>
            </a:r>
            <a:r>
              <a:rPr lang="en-SG" sz="2800" dirty="0" err="1"/>
              <a:t>của</a:t>
            </a:r>
            <a:r>
              <a:rPr lang="en-SG" sz="2800" dirty="0"/>
              <a:t> </a:t>
            </a:r>
            <a:r>
              <a:rPr lang="en-SG" sz="2800" dirty="0" err="1"/>
              <a:t>bên</a:t>
            </a:r>
            <a:r>
              <a:rPr lang="en-SG" sz="2800" dirty="0"/>
              <a:t> </a:t>
            </a:r>
            <a:r>
              <a:rPr lang="en-SG" sz="2800" dirty="0" err="1"/>
              <a:t>liên</a:t>
            </a:r>
            <a:r>
              <a:rPr lang="en-SG" sz="2800" dirty="0"/>
              <a:t> </a:t>
            </a:r>
            <a:r>
              <a:rPr lang="en-SG" sz="2800" dirty="0" err="1"/>
              <a:t>quan</a:t>
            </a:r>
            <a:endParaRPr lang="en-SG" sz="28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SG" sz="2800" dirty="0"/>
              <a:t>L</a:t>
            </a:r>
            <a:r>
              <a:rPr lang="en-US" sz="2800" dirty="0" err="1"/>
              <a:t>ựa</a:t>
            </a:r>
            <a:r>
              <a:rPr lang="en-US" sz="2800" dirty="0"/>
              <a:t> </a:t>
            </a:r>
            <a:r>
              <a:rPr lang="en-US" sz="2800" dirty="0" err="1"/>
              <a:t>chọn</a:t>
            </a:r>
            <a:r>
              <a:rPr lang="en-US" sz="2800" dirty="0"/>
              <a:t> </a:t>
            </a:r>
            <a:r>
              <a:rPr lang="en-US" sz="2800" dirty="0" err="1"/>
              <a:t>để</a:t>
            </a:r>
            <a:r>
              <a:rPr lang="en-US" sz="2800" dirty="0"/>
              <a:t> tang </a:t>
            </a:r>
            <a:r>
              <a:rPr lang="en-US" sz="2800" dirty="0" err="1"/>
              <a:t>tr</a:t>
            </a:r>
            <a:r>
              <a:rPr lang="vi-VN" sz="2800" dirty="0"/>
              <a:t>ư</a:t>
            </a:r>
            <a:r>
              <a:rPr lang="en-US" sz="2800" dirty="0" err="1"/>
              <a:t>ởng</a:t>
            </a:r>
            <a:r>
              <a:rPr lang="en-US" sz="2800" dirty="0"/>
              <a:t> </a:t>
            </a:r>
            <a:r>
              <a:rPr lang="en-US" sz="2800" dirty="0" err="1"/>
              <a:t>năng</a:t>
            </a:r>
            <a:r>
              <a:rPr lang="en-US" sz="2800" dirty="0"/>
              <a:t> </a:t>
            </a:r>
            <a:r>
              <a:rPr lang="en-US" sz="2800" dirty="0" err="1"/>
              <a:t>suất</a:t>
            </a:r>
            <a:endParaRPr lang="en-SG" sz="28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SG" sz="2800" dirty="0" err="1"/>
              <a:t>Tiếp</a:t>
            </a:r>
            <a:r>
              <a:rPr lang="en-SG" sz="2800" dirty="0"/>
              <a:t> </a:t>
            </a:r>
            <a:r>
              <a:rPr lang="en-SG" sz="2800" dirty="0" err="1"/>
              <a:t>cận</a:t>
            </a:r>
            <a:r>
              <a:rPr lang="en-SG" sz="2800" dirty="0"/>
              <a:t> </a:t>
            </a:r>
            <a:r>
              <a:rPr lang="en-SG" sz="2800" dirty="0" err="1"/>
              <a:t>các</a:t>
            </a:r>
            <a:r>
              <a:rPr lang="en-SG" sz="2800" dirty="0"/>
              <a:t> </a:t>
            </a:r>
            <a:r>
              <a:rPr lang="en-SG" sz="2800" dirty="0" err="1"/>
              <a:t>yếu</a:t>
            </a:r>
            <a:r>
              <a:rPr lang="en-SG" sz="2800" dirty="0"/>
              <a:t> </a:t>
            </a:r>
            <a:r>
              <a:rPr lang="en-SG" sz="2800" dirty="0" err="1"/>
              <a:t>tố</a:t>
            </a:r>
            <a:r>
              <a:rPr lang="en-SG" sz="2800" dirty="0"/>
              <a:t> </a:t>
            </a:r>
            <a:r>
              <a:rPr lang="en-SG" sz="2800" dirty="0" err="1"/>
              <a:t>đầu</a:t>
            </a:r>
            <a:r>
              <a:rPr lang="en-SG" sz="2800" dirty="0"/>
              <a:t> </a:t>
            </a:r>
            <a:r>
              <a:rPr lang="en-SG" sz="2800" dirty="0" err="1"/>
              <a:t>vào</a:t>
            </a:r>
            <a:endParaRPr lang="en-SG" sz="28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SG" sz="2800" dirty="0" err="1"/>
              <a:t>Xây</a:t>
            </a:r>
            <a:r>
              <a:rPr lang="en-SG" sz="2800" dirty="0"/>
              <a:t> d</a:t>
            </a:r>
            <a:r>
              <a:rPr lang="en-US" sz="2800" dirty="0" err="1"/>
              <a:t>ựng</a:t>
            </a:r>
            <a:r>
              <a:rPr lang="en-US" sz="2800" dirty="0"/>
              <a:t> </a:t>
            </a:r>
            <a:r>
              <a:rPr lang="en-US" sz="2800" dirty="0" err="1"/>
              <a:t>niềm</a:t>
            </a:r>
            <a:r>
              <a:rPr lang="en-US" sz="2800" dirty="0"/>
              <a:t> tin </a:t>
            </a:r>
            <a:r>
              <a:rPr lang="en-US" sz="2800" dirty="0" err="1"/>
              <a:t>và</a:t>
            </a:r>
            <a:r>
              <a:rPr lang="en-US" sz="2800" dirty="0"/>
              <a:t> </a:t>
            </a:r>
            <a:r>
              <a:rPr lang="en-US" sz="2800" dirty="0" err="1"/>
              <a:t>gắn</a:t>
            </a:r>
            <a:r>
              <a:rPr lang="en-US" sz="2800" dirty="0"/>
              <a:t> </a:t>
            </a:r>
            <a:r>
              <a:rPr lang="en-US" sz="2800" dirty="0" err="1"/>
              <a:t>kết</a:t>
            </a:r>
            <a:r>
              <a:rPr lang="en-US" sz="2800" dirty="0"/>
              <a:t> </a:t>
            </a:r>
            <a:r>
              <a:rPr lang="en-US" sz="2800" dirty="0" err="1"/>
              <a:t>choỗi</a:t>
            </a:r>
            <a:r>
              <a:rPr lang="en-US" sz="2800" dirty="0"/>
              <a:t> </a:t>
            </a:r>
            <a:r>
              <a:rPr lang="en-US" sz="2800" dirty="0" err="1"/>
              <a:t>cung</a:t>
            </a:r>
            <a:r>
              <a:rPr lang="en-US" sz="2800" dirty="0"/>
              <a:t> </a:t>
            </a:r>
            <a:r>
              <a:rPr lang="en-US" sz="2800" dirty="0" err="1"/>
              <a:t>cấp</a:t>
            </a:r>
            <a:endParaRPr lang="en-SG" sz="28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SG" sz="2800" dirty="0" err="1"/>
              <a:t>Tiếp</a:t>
            </a:r>
            <a:r>
              <a:rPr lang="en-SG" sz="2800" dirty="0"/>
              <a:t> </a:t>
            </a:r>
            <a:r>
              <a:rPr lang="en-SG" sz="2800" dirty="0" err="1"/>
              <a:t>cận</a:t>
            </a:r>
            <a:r>
              <a:rPr lang="en-SG" sz="2800" dirty="0"/>
              <a:t> </a:t>
            </a:r>
            <a:r>
              <a:rPr lang="en-SG" sz="2800" dirty="0" err="1"/>
              <a:t>tài</a:t>
            </a:r>
            <a:r>
              <a:rPr lang="en-SG" sz="2800" dirty="0"/>
              <a:t> </a:t>
            </a:r>
            <a:r>
              <a:rPr lang="en-SG" sz="2800" dirty="0" err="1"/>
              <a:t>chính</a:t>
            </a:r>
            <a:endParaRPr lang="en-SG" sz="28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SG" sz="2800" dirty="0" err="1"/>
              <a:t>Các</a:t>
            </a:r>
            <a:r>
              <a:rPr lang="en-SG" sz="2800" dirty="0"/>
              <a:t> </a:t>
            </a:r>
            <a:r>
              <a:rPr lang="en-SG" sz="2800" dirty="0" err="1"/>
              <a:t>tổ</a:t>
            </a:r>
            <a:r>
              <a:rPr lang="en-SG" sz="2800" dirty="0"/>
              <a:t> </a:t>
            </a:r>
            <a:r>
              <a:rPr lang="en-SG" sz="2800" dirty="0" err="1"/>
              <a:t>ch</a:t>
            </a:r>
            <a:r>
              <a:rPr lang="en-US" sz="2800" dirty="0" err="1"/>
              <a:t>ức</a:t>
            </a:r>
            <a:r>
              <a:rPr lang="en-US" sz="2800" dirty="0"/>
              <a:t> </a:t>
            </a:r>
            <a:r>
              <a:rPr lang="en-US" sz="2800" dirty="0" err="1"/>
              <a:t>đa</a:t>
            </a:r>
            <a:r>
              <a:rPr lang="en-US" sz="2800" dirty="0"/>
              <a:t> </a:t>
            </a:r>
            <a:r>
              <a:rPr lang="en-US" sz="2800" dirty="0" err="1"/>
              <a:t>đối</a:t>
            </a:r>
            <a:r>
              <a:rPr lang="en-US" sz="2800" dirty="0"/>
              <a:t> </a:t>
            </a:r>
            <a:r>
              <a:rPr lang="en-US" sz="2800" dirty="0" err="1"/>
              <a:t>tác</a:t>
            </a:r>
            <a:r>
              <a:rPr lang="en-US" sz="2800" dirty="0"/>
              <a:t> </a:t>
            </a:r>
            <a:endParaRPr lang="en-SG" sz="28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SG" sz="2800" dirty="0" err="1"/>
              <a:t>Các</a:t>
            </a:r>
            <a:r>
              <a:rPr lang="en-SG" sz="2800" dirty="0"/>
              <a:t> </a:t>
            </a:r>
            <a:r>
              <a:rPr lang="en-SG" sz="2800" dirty="0" err="1"/>
              <a:t>giái</a:t>
            </a:r>
            <a:r>
              <a:rPr lang="en-SG" sz="2800" dirty="0"/>
              <a:t> </a:t>
            </a:r>
            <a:r>
              <a:rPr lang="en-SG" sz="2800" dirty="0" err="1"/>
              <a:t>pháp</a:t>
            </a:r>
            <a:r>
              <a:rPr lang="en-SG" sz="2800" dirty="0"/>
              <a:t> t</a:t>
            </a:r>
            <a:r>
              <a:rPr lang="en-US" sz="2800" dirty="0"/>
              <a:t>ừ </a:t>
            </a:r>
            <a:r>
              <a:rPr lang="en-US" sz="2800" dirty="0" err="1"/>
              <a:t>chính</a:t>
            </a:r>
            <a:r>
              <a:rPr lang="en-US" sz="2800" dirty="0"/>
              <a:t> </a:t>
            </a:r>
            <a:r>
              <a:rPr lang="en-US" sz="2800" dirty="0" err="1"/>
              <a:t>phủ</a:t>
            </a:r>
            <a:endParaRPr lang="en-SG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692696"/>
            <a:ext cx="67790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6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Emerging lessons on making Value chains work for Small Holder Farmers </a:t>
            </a:r>
          </a:p>
        </p:txBody>
      </p:sp>
    </p:spTree>
    <p:extLst>
      <p:ext uri="{BB962C8B-B14F-4D97-AF65-F5344CB8AC3E}">
        <p14:creationId xmlns:p14="http://schemas.microsoft.com/office/powerpoint/2010/main" val="3455971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297534"/>
            <a:ext cx="8208912" cy="694849"/>
          </a:xfrm>
        </p:spPr>
        <p:txBody>
          <a:bodyPr/>
          <a:lstStyle/>
          <a:p>
            <a:r>
              <a:rPr lang="en-SG" sz="2800" b="1" dirty="0" err="1">
                <a:solidFill>
                  <a:schemeClr val="accent2">
                    <a:lumMod val="75000"/>
                    <a:lumOff val="25000"/>
                  </a:schemeClr>
                </a:solidFill>
              </a:rPr>
              <a:t>Tổng</a:t>
            </a:r>
            <a:r>
              <a:rPr lang="en-SG" sz="28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 </a:t>
            </a:r>
            <a:r>
              <a:rPr lang="en-SG" sz="2800" b="1" dirty="0" err="1">
                <a:solidFill>
                  <a:schemeClr val="accent2">
                    <a:lumMod val="75000"/>
                    <a:lumOff val="25000"/>
                  </a:schemeClr>
                </a:solidFill>
              </a:rPr>
              <a:t>quan</a:t>
            </a:r>
            <a:r>
              <a:rPr lang="en-SG" sz="28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 </a:t>
            </a:r>
            <a:r>
              <a:rPr lang="en-SG" sz="2800" b="1" dirty="0" err="1">
                <a:solidFill>
                  <a:schemeClr val="accent2">
                    <a:lumMod val="75000"/>
                    <a:lumOff val="25000"/>
                  </a:schemeClr>
                </a:solidFill>
              </a:rPr>
              <a:t>về</a:t>
            </a:r>
            <a:r>
              <a:rPr lang="en-SG" sz="28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 </a:t>
            </a:r>
            <a:r>
              <a:rPr lang="en-SG" sz="2800" b="1" dirty="0" err="1">
                <a:solidFill>
                  <a:schemeClr val="accent2">
                    <a:lumMod val="75000"/>
                    <a:lumOff val="25000"/>
                  </a:schemeClr>
                </a:solidFill>
              </a:rPr>
              <a:t>Tiếp</a:t>
            </a:r>
            <a:r>
              <a:rPr lang="en-SG" sz="28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 </a:t>
            </a:r>
            <a:r>
              <a:rPr lang="en-SG" sz="2800" b="1" dirty="0" err="1">
                <a:solidFill>
                  <a:schemeClr val="accent2">
                    <a:lumMod val="75000"/>
                    <a:lumOff val="25000"/>
                  </a:schemeClr>
                </a:solidFill>
              </a:rPr>
              <a:t>cận</a:t>
            </a:r>
            <a:r>
              <a:rPr lang="en-SG" sz="28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 </a:t>
            </a:r>
            <a:r>
              <a:rPr lang="en-SG" sz="2800" b="1" dirty="0" err="1">
                <a:solidFill>
                  <a:schemeClr val="accent2">
                    <a:lumMod val="75000"/>
                    <a:lumOff val="25000"/>
                  </a:schemeClr>
                </a:solidFill>
              </a:rPr>
              <a:t>đa</a:t>
            </a:r>
            <a:r>
              <a:rPr lang="en-SG" sz="28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 </a:t>
            </a:r>
            <a:r>
              <a:rPr lang="en-SG" sz="2800" b="1" dirty="0" err="1">
                <a:solidFill>
                  <a:schemeClr val="accent2">
                    <a:lumMod val="75000"/>
                    <a:lumOff val="25000"/>
                  </a:schemeClr>
                </a:solidFill>
              </a:rPr>
              <a:t>ph</a:t>
            </a:r>
            <a:r>
              <a:rPr lang="vi-VN" sz="28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ư</a:t>
            </a:r>
            <a:r>
              <a:rPr lang="en-US" sz="2800" b="1" dirty="0" err="1">
                <a:solidFill>
                  <a:schemeClr val="accent2">
                    <a:lumMod val="75000"/>
                    <a:lumOff val="25000"/>
                  </a:schemeClr>
                </a:solidFill>
              </a:rPr>
              <a:t>ơng</a:t>
            </a:r>
            <a:r>
              <a:rPr lang="en-US" sz="28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  <a:lumOff val="25000"/>
                  </a:schemeClr>
                </a:solidFill>
              </a:rPr>
              <a:t>các</a:t>
            </a:r>
            <a:r>
              <a:rPr lang="en-US" sz="28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  <a:lumOff val="25000"/>
                  </a:schemeClr>
                </a:solidFill>
              </a:rPr>
              <a:t>đối</a:t>
            </a:r>
            <a:r>
              <a:rPr lang="en-US" sz="28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  <a:lumOff val="25000"/>
                  </a:schemeClr>
                </a:solidFill>
              </a:rPr>
              <a:t>tác</a:t>
            </a:r>
            <a:endParaRPr lang="en-SG" sz="2800" b="1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780096" y="3094605"/>
            <a:ext cx="2135720" cy="982467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2400" b="1" dirty="0" err="1"/>
              <a:t>Đố</a:t>
            </a:r>
            <a:r>
              <a:rPr lang="en-SG" sz="2400" b="1" dirty="0"/>
              <a:t> </a:t>
            </a:r>
            <a:r>
              <a:rPr lang="en-SG" sz="2400" b="1" dirty="0" err="1"/>
              <a:t>thoại</a:t>
            </a:r>
            <a:r>
              <a:rPr lang="en-SG" sz="2400" b="1" dirty="0"/>
              <a:t> </a:t>
            </a:r>
            <a:r>
              <a:rPr lang="en-SG" sz="2400" b="1" dirty="0" err="1"/>
              <a:t>Chính</a:t>
            </a:r>
            <a:r>
              <a:rPr lang="en-SG" sz="2400" b="1" dirty="0"/>
              <a:t> </a:t>
            </a:r>
            <a:r>
              <a:rPr lang="en-SG" sz="2400" b="1" dirty="0" err="1"/>
              <a:t>sách</a:t>
            </a:r>
            <a:endParaRPr lang="en-SG" sz="2400" b="1" dirty="0"/>
          </a:p>
        </p:txBody>
      </p:sp>
      <p:sp>
        <p:nvSpPr>
          <p:cNvPr id="6" name="Oval 5"/>
          <p:cNvSpPr/>
          <p:nvPr/>
        </p:nvSpPr>
        <p:spPr>
          <a:xfrm>
            <a:off x="702945" y="2780928"/>
            <a:ext cx="3972960" cy="16853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7" name="TextBox 6"/>
          <p:cNvSpPr txBox="1"/>
          <p:nvPr/>
        </p:nvSpPr>
        <p:spPr>
          <a:xfrm>
            <a:off x="2739147" y="3018072"/>
            <a:ext cx="19067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200" b="1" dirty="0" err="1"/>
              <a:t>Mạng</a:t>
            </a:r>
            <a:r>
              <a:rPr lang="en-SG" sz="2200" b="1" dirty="0"/>
              <a:t> l</a:t>
            </a:r>
            <a:r>
              <a:rPr lang="vi-VN" sz="2200" b="1" dirty="0"/>
              <a:t>ư</a:t>
            </a:r>
            <a:r>
              <a:rPr lang="en-US" sz="2200" b="1" dirty="0" err="1"/>
              <a:t>ới</a:t>
            </a:r>
            <a:r>
              <a:rPr lang="en-US" sz="2200" b="1" dirty="0"/>
              <a:t> </a:t>
            </a:r>
            <a:r>
              <a:rPr lang="en-US" sz="2200" b="1" dirty="0" err="1"/>
              <a:t>đối</a:t>
            </a:r>
            <a:r>
              <a:rPr lang="en-US" sz="2200" b="1" dirty="0"/>
              <a:t> </a:t>
            </a:r>
            <a:r>
              <a:rPr lang="en-US" sz="2200" b="1" dirty="0" err="1"/>
              <a:t>tác</a:t>
            </a:r>
            <a:endParaRPr lang="en-SG" sz="2200" b="1" dirty="0"/>
          </a:p>
        </p:txBody>
      </p:sp>
      <p:sp>
        <p:nvSpPr>
          <p:cNvPr id="8" name="Oval 7"/>
          <p:cNvSpPr/>
          <p:nvPr/>
        </p:nvSpPr>
        <p:spPr>
          <a:xfrm>
            <a:off x="628650" y="2477453"/>
            <a:ext cx="6482466" cy="23660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9" name="TextBox 8"/>
          <p:cNvSpPr txBox="1"/>
          <p:nvPr/>
        </p:nvSpPr>
        <p:spPr>
          <a:xfrm>
            <a:off x="4658181" y="3006498"/>
            <a:ext cx="21143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000" b="1" u="sng" dirty="0" err="1"/>
              <a:t>Chuỗi</a:t>
            </a:r>
            <a:r>
              <a:rPr lang="en-SG" sz="2000" b="1" u="sng" dirty="0"/>
              <a:t> </a:t>
            </a:r>
            <a:r>
              <a:rPr lang="en-SG" sz="2000" b="1" u="sng" dirty="0" err="1"/>
              <a:t>giá</a:t>
            </a:r>
            <a:r>
              <a:rPr lang="en-SG" sz="2000" b="1" u="sng" dirty="0"/>
              <a:t> </a:t>
            </a:r>
            <a:r>
              <a:rPr lang="en-SG" sz="2000" b="1" u="sng" dirty="0" err="1"/>
              <a:t>trị</a:t>
            </a:r>
            <a:r>
              <a:rPr lang="en-SG" sz="2000" b="1" u="sng" dirty="0"/>
              <a:t> </a:t>
            </a:r>
            <a:r>
              <a:rPr lang="en-SG" sz="2000" b="1" u="sng" dirty="0" err="1"/>
              <a:t>Hư</a:t>
            </a:r>
            <a:r>
              <a:rPr lang="en-US" sz="2000" b="1" u="sng" dirty="0" err="1"/>
              <a:t>ớng</a:t>
            </a:r>
            <a:r>
              <a:rPr lang="en-US" sz="2000" b="1" u="sng" dirty="0"/>
              <a:t> </a:t>
            </a:r>
            <a:r>
              <a:rPr lang="en-US" sz="2000" b="1" u="sng" dirty="0" err="1"/>
              <a:t>đến</a:t>
            </a:r>
            <a:r>
              <a:rPr lang="en-US" sz="2000" b="1" u="sng" dirty="0"/>
              <a:t> </a:t>
            </a:r>
            <a:r>
              <a:rPr lang="en-US" sz="2000" b="1" u="sng" dirty="0" err="1"/>
              <a:t>Nông</a:t>
            </a:r>
            <a:r>
              <a:rPr lang="en-US" sz="2000" b="1" u="sng" dirty="0"/>
              <a:t> </a:t>
            </a:r>
            <a:r>
              <a:rPr lang="en-US" sz="2000" b="1" u="sng" dirty="0" err="1"/>
              <a:t>hộ</a:t>
            </a:r>
            <a:endParaRPr lang="en-SG" sz="2000" b="1" dirty="0"/>
          </a:p>
        </p:txBody>
      </p:sp>
      <p:sp>
        <p:nvSpPr>
          <p:cNvPr id="10" name="Oval 9"/>
          <p:cNvSpPr/>
          <p:nvPr/>
        </p:nvSpPr>
        <p:spPr>
          <a:xfrm>
            <a:off x="628650" y="1909804"/>
            <a:ext cx="8119814" cy="32851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11" name="TextBox 10"/>
          <p:cNvSpPr txBox="1"/>
          <p:nvPr/>
        </p:nvSpPr>
        <p:spPr>
          <a:xfrm>
            <a:off x="7185196" y="3222204"/>
            <a:ext cx="1637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000" b="1" dirty="0" err="1"/>
              <a:t>Đo</a:t>
            </a:r>
            <a:r>
              <a:rPr lang="en-SG" sz="2000" b="1" dirty="0"/>
              <a:t> </a:t>
            </a:r>
            <a:r>
              <a:rPr lang="en-SG" sz="2000" b="1" dirty="0" err="1"/>
              <a:t>lường</a:t>
            </a:r>
            <a:r>
              <a:rPr lang="en-SG" sz="2000" b="1" dirty="0"/>
              <a:t> </a:t>
            </a:r>
            <a:r>
              <a:rPr lang="en-SG" sz="2000" b="1" dirty="0" err="1"/>
              <a:t>kết</a:t>
            </a:r>
            <a:r>
              <a:rPr lang="en-SG" sz="2000" b="1" dirty="0"/>
              <a:t> </a:t>
            </a:r>
            <a:r>
              <a:rPr lang="en-SG" sz="2000" b="1" dirty="0" err="1"/>
              <a:t>quả</a:t>
            </a:r>
            <a:endParaRPr lang="en-SG" sz="2000" b="1" dirty="0"/>
          </a:p>
        </p:txBody>
      </p:sp>
      <p:sp>
        <p:nvSpPr>
          <p:cNvPr id="12" name="Right Triangle 11"/>
          <p:cNvSpPr/>
          <p:nvPr/>
        </p:nvSpPr>
        <p:spPr>
          <a:xfrm rot="13308967">
            <a:off x="2588314" y="3401101"/>
            <a:ext cx="323465" cy="35789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13" name="Right Triangle 12"/>
          <p:cNvSpPr/>
          <p:nvPr/>
        </p:nvSpPr>
        <p:spPr>
          <a:xfrm rot="13308967">
            <a:off x="4431068" y="3472474"/>
            <a:ext cx="323465" cy="35789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14" name="Right Triangle 13"/>
          <p:cNvSpPr/>
          <p:nvPr/>
        </p:nvSpPr>
        <p:spPr>
          <a:xfrm rot="13464178">
            <a:off x="6906392" y="3448952"/>
            <a:ext cx="323465" cy="35789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15" name="Arrow: Curved Left 14"/>
          <p:cNvSpPr/>
          <p:nvPr/>
        </p:nvSpPr>
        <p:spPr>
          <a:xfrm rot="5400000">
            <a:off x="3509484" y="2047776"/>
            <a:ext cx="2436418" cy="7033429"/>
          </a:xfrm>
          <a:prstGeom prst="curvedLef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95505" y="5844822"/>
            <a:ext cx="16198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000" b="1" dirty="0" err="1"/>
              <a:t>Niềm</a:t>
            </a:r>
            <a:r>
              <a:rPr lang="en-SG" sz="2000" b="1" dirty="0"/>
              <a:t> tin&amp; </a:t>
            </a:r>
            <a:r>
              <a:rPr lang="en-SG" sz="2000" b="1" dirty="0" err="1"/>
              <a:t>Ảnh</a:t>
            </a:r>
            <a:r>
              <a:rPr lang="en-SG" sz="2000" b="1" dirty="0"/>
              <a:t> h</a:t>
            </a:r>
            <a:r>
              <a:rPr lang="vi-VN" sz="2000" b="1" dirty="0"/>
              <a:t>ư</a:t>
            </a:r>
            <a:r>
              <a:rPr lang="en-US" sz="2000" b="1" dirty="0" err="1"/>
              <a:t>ởng</a:t>
            </a:r>
            <a:endParaRPr lang="en-SG" sz="2000" dirty="0"/>
          </a:p>
        </p:txBody>
      </p:sp>
      <p:sp>
        <p:nvSpPr>
          <p:cNvPr id="17" name="Speech Bubble: Rectangle with Corners Rounded 16"/>
          <p:cNvSpPr/>
          <p:nvPr/>
        </p:nvSpPr>
        <p:spPr>
          <a:xfrm>
            <a:off x="7275195" y="1529065"/>
            <a:ext cx="1868805" cy="1055355"/>
          </a:xfrm>
          <a:prstGeom prst="wedgeRoundRectCallout">
            <a:avLst>
              <a:gd name="adj1" fmla="val -101467"/>
              <a:gd name="adj2" fmla="val 6574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G" dirty="0" err="1"/>
              <a:t>Điểm</a:t>
            </a:r>
            <a:r>
              <a:rPr lang="en-SG" dirty="0"/>
              <a:t> </a:t>
            </a:r>
            <a:r>
              <a:rPr lang="en-SG" dirty="0" err="1"/>
              <a:t>nhấn</a:t>
            </a:r>
            <a:r>
              <a:rPr lang="en-SG" dirty="0"/>
              <a:t> </a:t>
            </a:r>
            <a:r>
              <a:rPr lang="en-SG" dirty="0" err="1"/>
              <a:t>của</a:t>
            </a:r>
            <a:r>
              <a:rPr lang="en-SG" dirty="0"/>
              <a:t> Grow Asia</a:t>
            </a:r>
          </a:p>
        </p:txBody>
      </p:sp>
    </p:spTree>
    <p:extLst>
      <p:ext uri="{BB962C8B-B14F-4D97-AF65-F5344CB8AC3E}">
        <p14:creationId xmlns:p14="http://schemas.microsoft.com/office/powerpoint/2010/main" val="4259474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1547813" y="14128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SG"/>
          </a:p>
        </p:txBody>
      </p:sp>
      <p:sp>
        <p:nvSpPr>
          <p:cNvPr id="14343" name="Text Box 19"/>
          <p:cNvSpPr txBox="1">
            <a:spLocks noChangeArrowheads="1"/>
          </p:cNvSpPr>
          <p:nvPr/>
        </p:nvSpPr>
        <p:spPr bwMode="auto">
          <a:xfrm>
            <a:off x="470783" y="3242971"/>
            <a:ext cx="4545012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lnSpc>
                <a:spcPts val="18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3D7A33"/>
                </a:solidFill>
              </a:rPr>
              <a:t>Jenny Costelloe</a:t>
            </a:r>
            <a:br>
              <a:rPr lang="en-US" altLang="en-US" dirty="0"/>
            </a:br>
            <a:r>
              <a:rPr lang="en-US" altLang="en-US" dirty="0"/>
              <a:t>Director, Country Partnerships</a:t>
            </a:r>
            <a:br>
              <a:rPr lang="en-US" altLang="en-US" dirty="0"/>
            </a:br>
            <a:r>
              <a:rPr lang="en-US" altLang="en-US" dirty="0"/>
              <a:t>Grow Asia</a:t>
            </a:r>
            <a:br>
              <a:rPr lang="en-US" altLang="en-US" dirty="0"/>
            </a:br>
            <a:r>
              <a:rPr lang="en-US" altLang="en-US" dirty="0">
                <a:solidFill>
                  <a:srgbClr val="9C9C9C"/>
                </a:solidFill>
              </a:rPr>
              <a:t>jenny@growasia.org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06413" y="900009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Grow Asia Team</a:t>
            </a: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4751646" y="1864420"/>
            <a:ext cx="2765425" cy="1086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r>
              <a:rPr lang="en-US" sz="1800" dirty="0">
                <a:solidFill>
                  <a:schemeClr val="accent3"/>
                </a:solidFill>
              </a:rPr>
              <a:t>Chia Shang Hui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Knowledge Manager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Grow Asia</a:t>
            </a:r>
            <a:br>
              <a:rPr lang="en-US" sz="1800" dirty="0"/>
            </a:br>
            <a:r>
              <a:rPr lang="en-US" sz="1800" dirty="0">
                <a:solidFill>
                  <a:srgbClr val="9C9C9C"/>
                </a:solidFill>
              </a:rPr>
              <a:t>shanghui@growasia.org</a:t>
            </a: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4751645" y="3242972"/>
            <a:ext cx="2765425" cy="135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r>
              <a:rPr lang="en-US" sz="1800" dirty="0">
                <a:solidFill>
                  <a:schemeClr val="accent3"/>
                </a:solidFill>
              </a:rPr>
              <a:t>Jonathan Parry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Manager, Country Partnerships (Mekong)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Grow Asia</a:t>
            </a:r>
            <a:br>
              <a:rPr lang="en-US" sz="1800" dirty="0"/>
            </a:br>
            <a:r>
              <a:rPr lang="en-US" sz="1800" dirty="0">
                <a:solidFill>
                  <a:srgbClr val="9C9C9C"/>
                </a:solidFill>
              </a:rPr>
              <a:t>jonathan@growasia.org</a:t>
            </a:r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4751645" y="4597550"/>
            <a:ext cx="2765425" cy="135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r>
              <a:rPr lang="en-US" sz="1800" dirty="0">
                <a:solidFill>
                  <a:schemeClr val="accent3"/>
                </a:solidFill>
              </a:rPr>
              <a:t>Reginald Lee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Manager, Country Partnerships, </a:t>
            </a:r>
            <a:br>
              <a:rPr lang="en-US" sz="1800" dirty="0"/>
            </a:br>
            <a:r>
              <a:rPr lang="en-US" sz="1800" dirty="0"/>
              <a:t>Indonesia-Philippines  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Grow Asia</a:t>
            </a:r>
            <a:br>
              <a:rPr lang="en-US" sz="1800" dirty="0"/>
            </a:br>
            <a:r>
              <a:rPr lang="en-US" sz="1800" dirty="0">
                <a:solidFill>
                  <a:srgbClr val="9C9C9C"/>
                </a:solidFill>
              </a:rPr>
              <a:t>reginald@growasia.org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506413" y="4600724"/>
            <a:ext cx="4545012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lnSpc>
                <a:spcPts val="1800"/>
              </a:lnSpc>
              <a:spcBef>
                <a:spcPct val="0"/>
              </a:spcBef>
              <a:defRPr/>
            </a:pPr>
            <a:r>
              <a:rPr lang="en-US" altLang="en-US" dirty="0">
                <a:solidFill>
                  <a:schemeClr val="accent3"/>
                </a:solidFill>
              </a:rPr>
              <a:t>Nguyen Chi Hieu</a:t>
            </a:r>
            <a:br>
              <a:rPr lang="en-US" altLang="en-US" dirty="0">
                <a:solidFill>
                  <a:schemeClr val="accent3"/>
                </a:solidFill>
              </a:rPr>
            </a:br>
            <a:r>
              <a:rPr lang="en-US" altLang="en-US" dirty="0"/>
              <a:t>Task Force Coordinator, </a:t>
            </a:r>
          </a:p>
          <a:p>
            <a:pPr eaLnBrk="1" hangingPunct="1">
              <a:lnSpc>
                <a:spcPts val="1800"/>
              </a:lnSpc>
              <a:spcBef>
                <a:spcPct val="0"/>
              </a:spcBef>
              <a:defRPr/>
            </a:pPr>
            <a:r>
              <a:rPr lang="en-US" altLang="en-US" dirty="0"/>
              <a:t>PSAV</a:t>
            </a:r>
            <a:br>
              <a:rPr lang="en-US" altLang="en-US" dirty="0"/>
            </a:br>
            <a:r>
              <a:rPr lang="en-US" altLang="en-US" dirty="0">
                <a:solidFill>
                  <a:srgbClr val="9C9C9C"/>
                </a:solidFill>
              </a:rPr>
              <a:t>psav.officer@gmail.com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506413" y="1884016"/>
            <a:ext cx="2765425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r>
              <a:rPr lang="en-US" sz="1800" dirty="0">
                <a:solidFill>
                  <a:schemeClr val="accent3"/>
                </a:solidFill>
              </a:rPr>
              <a:t>Grahame Dixie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Executive Director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sz="1800" dirty="0"/>
              <a:t>Grow Asia</a:t>
            </a:r>
            <a:br>
              <a:rPr lang="en-US" sz="1800" dirty="0"/>
            </a:br>
            <a:r>
              <a:rPr lang="en-US" sz="1800" dirty="0">
                <a:solidFill>
                  <a:srgbClr val="9C9C9C"/>
                </a:solidFill>
              </a:rPr>
              <a:t>grahame@growasia.org</a:t>
            </a:r>
          </a:p>
        </p:txBody>
      </p:sp>
    </p:spTree>
    <p:extLst>
      <p:ext uri="{BB962C8B-B14F-4D97-AF65-F5344CB8AC3E}">
        <p14:creationId xmlns:p14="http://schemas.microsoft.com/office/powerpoint/2010/main" val="1178106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7" t="30099" r="33591" b="17403"/>
          <a:stretch>
            <a:fillRect/>
          </a:stretch>
        </p:blipFill>
        <p:spPr bwMode="auto">
          <a:xfrm>
            <a:off x="3322638" y="1524000"/>
            <a:ext cx="27590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2" descr="http://indonesia.travel/public/media/images/upload/news/01_Forum_logo_short_p287_pgray11_300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2" y="1920081"/>
            <a:ext cx="26955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175" y="1631950"/>
            <a:ext cx="2306638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10"/>
          <p:cNvSpPr txBox="1">
            <a:spLocks noChangeArrowheads="1"/>
          </p:cNvSpPr>
          <p:nvPr/>
        </p:nvSpPr>
        <p:spPr bwMode="auto">
          <a:xfrm>
            <a:off x="506413" y="900009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chemeClr val="accent3"/>
                </a:solidFill>
              </a:rPr>
              <a:t>Đối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tác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Đa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phương</a:t>
            </a:r>
            <a:endParaRPr lang="en-US" altLang="en-US" sz="3200" dirty="0">
              <a:solidFill>
                <a:schemeClr val="accent3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06414" y="4294073"/>
            <a:ext cx="82248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 err="1"/>
              <a:t>Thúc</a:t>
            </a:r>
            <a:r>
              <a:rPr lang="en-US" altLang="en-US" sz="2400" dirty="0"/>
              <a:t> </a:t>
            </a:r>
            <a:r>
              <a:rPr lang="en-US" altLang="en-US" sz="2400" dirty="0" err="1"/>
              <a:t>đẩy</a:t>
            </a:r>
            <a:r>
              <a:rPr lang="en-US" altLang="en-US" sz="2400" dirty="0"/>
              <a:t> </a:t>
            </a:r>
            <a:r>
              <a:rPr lang="en-US" altLang="en-US" sz="2400" dirty="0" err="1"/>
              <a:t>bởi</a:t>
            </a:r>
            <a:r>
              <a:rPr lang="en-US" altLang="en-US" sz="2400" dirty="0"/>
              <a:t> </a:t>
            </a:r>
            <a:r>
              <a:rPr lang="en-US" altLang="en-US" sz="2400" dirty="0" err="1"/>
              <a:t>Tầm</a:t>
            </a:r>
            <a:r>
              <a:rPr lang="en-US" altLang="en-US" sz="2400" dirty="0"/>
              <a:t> </a:t>
            </a:r>
            <a:r>
              <a:rPr lang="en-US" altLang="en-US" sz="2400" dirty="0" err="1"/>
              <a:t>nhìn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của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Diễn</a:t>
            </a:r>
            <a:r>
              <a:rPr lang="en-US" altLang="en-US" sz="2400" dirty="0"/>
              <a:t> </a:t>
            </a:r>
            <a:r>
              <a:rPr lang="en-US" altLang="en-US" sz="2400" dirty="0" err="1"/>
              <a:t>đàn</a:t>
            </a:r>
            <a:r>
              <a:rPr lang="en-US" altLang="en-US" sz="2400" dirty="0"/>
              <a:t> </a:t>
            </a:r>
            <a:r>
              <a:rPr lang="en-US" altLang="en-US" sz="2400" dirty="0" err="1"/>
              <a:t>Kinh</a:t>
            </a:r>
            <a:r>
              <a:rPr lang="en-US" altLang="en-US" sz="2400" dirty="0"/>
              <a:t> </a:t>
            </a:r>
            <a:r>
              <a:rPr lang="en-US" altLang="en-US" sz="2400" dirty="0" err="1"/>
              <a:t>tế</a:t>
            </a:r>
            <a:r>
              <a:rPr lang="en-US" altLang="en-US" sz="2400" dirty="0"/>
              <a:t> </a:t>
            </a:r>
            <a:r>
              <a:rPr lang="en-US" altLang="en-US" sz="2400" dirty="0" err="1"/>
              <a:t>Thế</a:t>
            </a:r>
            <a:r>
              <a:rPr lang="en-US" altLang="en-US" sz="2400" dirty="0"/>
              <a:t> </a:t>
            </a:r>
            <a:r>
              <a:rPr lang="en-US" altLang="en-US" sz="2400" dirty="0" err="1"/>
              <a:t>giới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cho</a:t>
            </a:r>
            <a:r>
              <a:rPr lang="en-US" altLang="en-US" sz="2400" dirty="0"/>
              <a:t> </a:t>
            </a:r>
            <a:r>
              <a:rPr lang="en-US" altLang="en-US" sz="2400" dirty="0" err="1"/>
              <a:t>Nông</a:t>
            </a:r>
            <a:r>
              <a:rPr lang="en-US" altLang="en-US" sz="2400" dirty="0"/>
              <a:t> </a:t>
            </a:r>
            <a:r>
              <a:rPr lang="en-US" altLang="en-US" sz="2400" dirty="0" err="1"/>
              <a:t>nghiệp</a:t>
            </a:r>
            <a:r>
              <a:rPr lang="en-US" altLang="en-US" sz="2400" dirty="0"/>
              <a:t> </a:t>
            </a:r>
            <a:r>
              <a:rPr lang="en-US" altLang="en-US" sz="2400" dirty="0" err="1"/>
              <a:t>trong</a:t>
            </a:r>
            <a:r>
              <a:rPr lang="en-US" altLang="en-US" sz="2400" dirty="0"/>
              <a:t> </a:t>
            </a:r>
            <a:r>
              <a:rPr lang="en-US" altLang="en-US" sz="2400" dirty="0" err="1"/>
              <a:t>Khuôn</a:t>
            </a:r>
            <a:r>
              <a:rPr lang="en-US" altLang="en-US" sz="2400" dirty="0"/>
              <a:t> </a:t>
            </a:r>
            <a:r>
              <a:rPr lang="en-US" altLang="en-US" sz="2400" dirty="0" err="1"/>
              <a:t>khổ</a:t>
            </a:r>
            <a:r>
              <a:rPr lang="en-US" altLang="en-US" sz="2400" dirty="0"/>
              <a:t> </a:t>
            </a:r>
            <a:r>
              <a:rPr lang="en-US" altLang="en-US" sz="2400" dirty="0" err="1"/>
              <a:t>đối</a:t>
            </a:r>
            <a:r>
              <a:rPr lang="en-US" altLang="en-US" sz="2400" dirty="0"/>
              <a:t> </a:t>
            </a:r>
            <a:r>
              <a:rPr lang="en-US" altLang="en-US" sz="2400" dirty="0" err="1"/>
              <a:t>tác</a:t>
            </a:r>
            <a:r>
              <a:rPr lang="en-US" altLang="en-US" sz="2400" dirty="0"/>
              <a:t> </a:t>
            </a:r>
            <a:r>
              <a:rPr lang="en-US" altLang="en-US" sz="2400" dirty="0" err="1"/>
              <a:t>với</a:t>
            </a:r>
            <a:r>
              <a:rPr lang="en-US" altLang="en-US" sz="2400" dirty="0"/>
              <a:t> ASEAN</a:t>
            </a:r>
          </a:p>
        </p:txBody>
      </p:sp>
      <p:sp>
        <p:nvSpPr>
          <p:cNvPr id="9" name="Rectangle 8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10" name="Picture 9" descr="http://dfat.gov.au/about-us/corporate/PublishingImages/DFAT-strip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482143"/>
            <a:ext cx="2692400" cy="579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http://www.international.gc.ca/development-developpement/assets/images/partners-partenaires/Canwordmark_colou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049" y="5600700"/>
            <a:ext cx="1782445" cy="46609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5238" y="518357"/>
            <a:ext cx="1805940" cy="108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184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ubtitle 1"/>
          <p:cNvSpPr>
            <a:spLocks noGrp="1"/>
          </p:cNvSpPr>
          <p:nvPr>
            <p:ph type="subTitle" idx="1"/>
          </p:nvPr>
        </p:nvSpPr>
        <p:spPr>
          <a:xfrm>
            <a:off x="457200" y="1354138"/>
            <a:ext cx="8229600" cy="4818062"/>
          </a:xfrm>
        </p:spPr>
        <p:txBody>
          <a:bodyPr/>
          <a:lstStyle/>
          <a:p>
            <a:endParaRPr lang="en-US" altLang="en-US" sz="2800" dirty="0">
              <a:solidFill>
                <a:schemeClr val="tx2"/>
              </a:solidFill>
              <a:cs typeface="Geneva"/>
            </a:endParaRPr>
          </a:p>
          <a:p>
            <a:r>
              <a:rPr lang="en-US" altLang="en-US" sz="2800" dirty="0" err="1">
                <a:solidFill>
                  <a:schemeClr val="tx2"/>
                </a:solidFill>
                <a:cs typeface="Geneva"/>
              </a:rPr>
              <a:t>Hướng</a:t>
            </a:r>
            <a:r>
              <a:rPr lang="en-US" altLang="en-US" sz="2800" dirty="0">
                <a:solidFill>
                  <a:schemeClr val="tx2"/>
                </a:solidFill>
                <a:cs typeface="Geneva"/>
              </a:rPr>
              <a:t> </a:t>
            </a:r>
            <a:r>
              <a:rPr lang="en-US" altLang="en-US" sz="2800" dirty="0" err="1">
                <a:solidFill>
                  <a:schemeClr val="tx2"/>
                </a:solidFill>
                <a:cs typeface="Geneva"/>
              </a:rPr>
              <a:t>đến</a:t>
            </a:r>
            <a:r>
              <a:rPr lang="en-US" altLang="en-US" sz="2800" dirty="0">
                <a:solidFill>
                  <a:schemeClr val="tx2"/>
                </a:solidFill>
                <a:cs typeface="Geneva"/>
              </a:rPr>
              <a:t> </a:t>
            </a:r>
            <a:r>
              <a:rPr lang="en-US" altLang="en-US" sz="2800" b="1" dirty="0">
                <a:solidFill>
                  <a:schemeClr val="tx2"/>
                </a:solidFill>
                <a:cs typeface="Geneva"/>
              </a:rPr>
              <a:t>10 </a:t>
            </a:r>
            <a:r>
              <a:rPr lang="en-US" altLang="en-US" sz="2800" b="1" dirty="0" err="1">
                <a:solidFill>
                  <a:schemeClr val="tx2"/>
                </a:solidFill>
                <a:cs typeface="Geneva"/>
              </a:rPr>
              <a:t>triệu</a:t>
            </a:r>
            <a:r>
              <a:rPr lang="en-US" altLang="en-US" sz="2800" b="1" dirty="0">
                <a:solidFill>
                  <a:schemeClr val="tx2"/>
                </a:solidFill>
                <a:cs typeface="Geneva"/>
              </a:rPr>
              <a:t> </a:t>
            </a:r>
            <a:r>
              <a:rPr lang="en-US" altLang="en-US" sz="2800" dirty="0" err="1">
                <a:solidFill>
                  <a:schemeClr val="tx2"/>
                </a:solidFill>
                <a:cs typeface="Geneva"/>
              </a:rPr>
              <a:t>hộ</a:t>
            </a:r>
            <a:r>
              <a:rPr lang="en-US" altLang="en-US" sz="2800" dirty="0">
                <a:solidFill>
                  <a:schemeClr val="tx2"/>
                </a:solidFill>
                <a:cs typeface="Geneva"/>
              </a:rPr>
              <a:t> </a:t>
            </a:r>
            <a:r>
              <a:rPr lang="en-US" altLang="en-US" sz="2800" dirty="0" err="1">
                <a:solidFill>
                  <a:schemeClr val="tx2"/>
                </a:solidFill>
                <a:cs typeface="Geneva"/>
              </a:rPr>
              <a:t>gia</a:t>
            </a:r>
            <a:r>
              <a:rPr lang="en-US" altLang="en-US" sz="2800" dirty="0">
                <a:solidFill>
                  <a:schemeClr val="tx2"/>
                </a:solidFill>
                <a:cs typeface="Geneva"/>
              </a:rPr>
              <a:t> </a:t>
            </a:r>
            <a:r>
              <a:rPr lang="en-US" altLang="en-US" sz="2800" dirty="0" err="1">
                <a:solidFill>
                  <a:schemeClr val="tx2"/>
                </a:solidFill>
                <a:cs typeface="Geneva"/>
              </a:rPr>
              <a:t>đình</a:t>
            </a:r>
            <a:r>
              <a:rPr lang="en-US" altLang="en-US" sz="2800" dirty="0">
                <a:solidFill>
                  <a:schemeClr val="tx2"/>
                </a:solidFill>
                <a:cs typeface="Geneva"/>
              </a:rPr>
              <a:t> </a:t>
            </a:r>
            <a:r>
              <a:rPr lang="en-US" altLang="en-US" sz="2800" dirty="0" err="1">
                <a:solidFill>
                  <a:schemeClr val="tx2"/>
                </a:solidFill>
                <a:cs typeface="Geneva"/>
              </a:rPr>
              <a:t>cho</a:t>
            </a:r>
            <a:r>
              <a:rPr lang="en-US" altLang="en-US" sz="2800" dirty="0">
                <a:solidFill>
                  <a:schemeClr val="tx2"/>
                </a:solidFill>
                <a:cs typeface="Geneva"/>
              </a:rPr>
              <a:t> </a:t>
            </a:r>
            <a:r>
              <a:rPr lang="en-US" altLang="en-US" sz="2800" dirty="0" err="1">
                <a:solidFill>
                  <a:schemeClr val="tx2"/>
                </a:solidFill>
                <a:cs typeface="Geneva"/>
              </a:rPr>
              <a:t>đến</a:t>
            </a:r>
            <a:r>
              <a:rPr lang="en-US" altLang="en-US" sz="2800" dirty="0">
                <a:solidFill>
                  <a:schemeClr val="tx2"/>
                </a:solidFill>
                <a:cs typeface="Geneva"/>
              </a:rPr>
              <a:t> </a:t>
            </a:r>
            <a:r>
              <a:rPr lang="en-US" altLang="en-US" sz="2800" dirty="0" err="1">
                <a:solidFill>
                  <a:schemeClr val="tx2"/>
                </a:solidFill>
                <a:cs typeface="Geneva"/>
              </a:rPr>
              <a:t>năm</a:t>
            </a:r>
            <a:r>
              <a:rPr lang="en-US" altLang="en-US" sz="2800" dirty="0">
                <a:solidFill>
                  <a:schemeClr val="tx2"/>
                </a:solidFill>
                <a:cs typeface="Geneva"/>
              </a:rPr>
              <a:t> </a:t>
            </a:r>
            <a:r>
              <a:rPr lang="en-US" altLang="en-US" sz="2800" b="1" dirty="0">
                <a:solidFill>
                  <a:schemeClr val="tx2"/>
                </a:solidFill>
                <a:cs typeface="Geneva"/>
              </a:rPr>
              <a:t>2020,</a:t>
            </a:r>
            <a:r>
              <a:rPr lang="en-US" altLang="en-US" sz="2800" dirty="0">
                <a:solidFill>
                  <a:schemeClr val="tx2"/>
                </a:solidFill>
                <a:cs typeface="Geneva"/>
              </a:rPr>
              <a:t> </a:t>
            </a:r>
            <a:r>
              <a:rPr lang="en-US" altLang="en-US" sz="2800" dirty="0" err="1">
                <a:solidFill>
                  <a:schemeClr val="tx2"/>
                </a:solidFill>
                <a:cs typeface="Geneva"/>
              </a:rPr>
              <a:t>thông</a:t>
            </a:r>
            <a:r>
              <a:rPr lang="en-US" altLang="en-US" sz="2800" dirty="0">
                <a:solidFill>
                  <a:schemeClr val="tx2"/>
                </a:solidFill>
                <a:cs typeface="Geneva"/>
              </a:rPr>
              <a:t> qua </a:t>
            </a:r>
            <a:r>
              <a:rPr lang="en-US" altLang="en-US" sz="2800" dirty="0" err="1">
                <a:solidFill>
                  <a:schemeClr val="tx2"/>
                </a:solidFill>
                <a:cs typeface="Geneva"/>
              </a:rPr>
              <a:t>cải</a:t>
            </a:r>
            <a:r>
              <a:rPr lang="en-US" altLang="en-US" sz="2800" dirty="0">
                <a:solidFill>
                  <a:schemeClr val="tx2"/>
                </a:solidFill>
                <a:cs typeface="Geneva"/>
              </a:rPr>
              <a:t> </a:t>
            </a:r>
            <a:r>
              <a:rPr lang="en-US" altLang="en-US" sz="2800" dirty="0" err="1">
                <a:solidFill>
                  <a:schemeClr val="tx2"/>
                </a:solidFill>
                <a:cs typeface="Geneva"/>
              </a:rPr>
              <a:t>thiện</a:t>
            </a:r>
            <a:endParaRPr lang="en-GB" altLang="en-US" sz="2800" dirty="0">
              <a:solidFill>
                <a:schemeClr val="tx2"/>
              </a:solidFill>
              <a:cs typeface="Geneva"/>
            </a:endParaRPr>
          </a:p>
          <a:p>
            <a:r>
              <a:rPr lang="en-GB" altLang="en-US" sz="2800" dirty="0">
                <a:solidFill>
                  <a:schemeClr val="tx2"/>
                </a:solidFill>
                <a:cs typeface="Geneva"/>
              </a:rPr>
              <a:t> </a:t>
            </a:r>
          </a:p>
          <a:p>
            <a:endParaRPr lang="en-SG" altLang="en-US" sz="2800" dirty="0">
              <a:cs typeface="Geneva"/>
            </a:endParaRPr>
          </a:p>
        </p:txBody>
      </p:sp>
      <p:pic>
        <p:nvPicPr>
          <p:cNvPr id="11267" name="Picture 11" descr="1596_logo_GA_green_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850" y="233363"/>
            <a:ext cx="9144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457200" y="793750"/>
            <a:ext cx="1368425" cy="11207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SG" sz="6600" b="1" dirty="0"/>
              <a:t>10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970088" y="788988"/>
            <a:ext cx="1368425" cy="11207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SG" sz="6600" b="1" dirty="0"/>
              <a:t>20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81388" y="800100"/>
            <a:ext cx="1368425" cy="11207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SG" sz="6600" b="1" dirty="0"/>
              <a:t>20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47095862"/>
              </p:ext>
            </p:extLst>
          </p:nvPr>
        </p:nvGraphicFramePr>
        <p:xfrm>
          <a:off x="1259632" y="2852936"/>
          <a:ext cx="6840760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: Rounded Corners 9"/>
          <p:cNvSpPr/>
          <p:nvPr/>
        </p:nvSpPr>
        <p:spPr>
          <a:xfrm>
            <a:off x="3708400" y="5589588"/>
            <a:ext cx="1943100" cy="58261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SG" sz="3200" b="1" dirty="0"/>
              <a:t>By 20%</a:t>
            </a:r>
          </a:p>
        </p:txBody>
      </p:sp>
      <p:sp>
        <p:nvSpPr>
          <p:cNvPr id="11273" name="TextBox 1"/>
          <p:cNvSpPr txBox="1">
            <a:spLocks noChangeArrowheads="1"/>
          </p:cNvSpPr>
          <p:nvPr/>
        </p:nvSpPr>
        <p:spPr bwMode="auto">
          <a:xfrm>
            <a:off x="8731250" y="6381750"/>
            <a:ext cx="233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Geneva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F7F85194-DCEA-4C1B-83CD-E00B09A3E03B}" type="slidenum">
              <a:rPr lang="en-US" altLang="en-US" sz="1000">
                <a:solidFill>
                  <a:srgbClr val="3D7A33"/>
                </a:solidFill>
              </a:rPr>
              <a:pPr>
                <a:spcBef>
                  <a:spcPct val="0"/>
                </a:spcBef>
              </a:pPr>
              <a:t>3</a:t>
            </a:fld>
            <a:endParaRPr lang="en-US" altLang="en-US" sz="1000">
              <a:solidFill>
                <a:srgbClr val="3D7A33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5238" y="518357"/>
            <a:ext cx="1805940" cy="108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03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17763621"/>
              </p:ext>
            </p:extLst>
          </p:nvPr>
        </p:nvGraphicFramePr>
        <p:xfrm>
          <a:off x="899592" y="1556792"/>
          <a:ext cx="761468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4" descr="Image result for farmer ic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694" y="46736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chemeClr val="accent3"/>
                </a:solidFill>
              </a:rPr>
              <a:t>Các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yếu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tố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chính</a:t>
            </a:r>
            <a:endParaRPr lang="en-US" altLang="en-US" sz="3200" dirty="0">
              <a:solidFill>
                <a:schemeClr val="accent3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5238" y="518357"/>
            <a:ext cx="1805940" cy="108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34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11" descr="1596_logo_GA_green_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850" y="233363"/>
            <a:ext cx="9144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AutoShape 13" descr="Bildergebnis für philippines fla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Geneva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/>
                <a:cs typeface="Geneva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grpSp>
        <p:nvGrpSpPr>
          <p:cNvPr id="10245" name="Group 12"/>
          <p:cNvGrpSpPr>
            <a:grpSpLocks/>
          </p:cNvGrpSpPr>
          <p:nvPr/>
        </p:nvGrpSpPr>
        <p:grpSpPr bwMode="auto">
          <a:xfrm>
            <a:off x="684213" y="1773238"/>
            <a:ext cx="4518025" cy="4321175"/>
            <a:chOff x="628787" y="1700808"/>
            <a:chExt cx="5023333" cy="4929431"/>
          </a:xfrm>
        </p:grpSpPr>
        <p:pic>
          <p:nvPicPr>
            <p:cNvPr id="10247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787" y="1700808"/>
              <a:ext cx="5023333" cy="4929431"/>
            </a:xfrm>
            <a:prstGeom prst="rect">
              <a:avLst/>
            </a:prstGeom>
            <a:noFill/>
            <a:ln w="28575">
              <a:solidFill>
                <a:srgbClr val="52666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8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920" y="4149079"/>
              <a:ext cx="2502533" cy="2481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46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49425"/>
            <a:ext cx="116522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chemeClr val="accent3"/>
                </a:solidFill>
              </a:rPr>
              <a:t>Điểm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nhấn</a:t>
            </a:r>
            <a:r>
              <a:rPr lang="en-US" altLang="en-US" sz="3200" dirty="0">
                <a:solidFill>
                  <a:schemeClr val="accent3"/>
                </a:solidFill>
              </a:rPr>
              <a:t>  (2016)</a:t>
            </a: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8"/>
          <a:stretch/>
        </p:blipFill>
        <p:spPr bwMode="auto">
          <a:xfrm>
            <a:off x="7045324" y="2636912"/>
            <a:ext cx="1917197" cy="34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5238" y="518357"/>
            <a:ext cx="1805940" cy="1082927"/>
          </a:xfrm>
          <a:prstGeom prst="rect">
            <a:avLst/>
          </a:prstGeom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115745" y="1826710"/>
            <a:ext cx="141669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accent3"/>
                </a:solidFill>
              </a:rPr>
              <a:t>PSAV</a:t>
            </a:r>
          </a:p>
        </p:txBody>
      </p:sp>
    </p:spTree>
    <p:extLst>
      <p:ext uri="{BB962C8B-B14F-4D97-AF65-F5344CB8AC3E}">
        <p14:creationId xmlns:p14="http://schemas.microsoft.com/office/powerpoint/2010/main" val="259146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67600" y="76200"/>
            <a:ext cx="1433709" cy="155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38" y="518357"/>
            <a:ext cx="1805940" cy="1082927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50554467"/>
              </p:ext>
            </p:extLst>
          </p:nvPr>
        </p:nvGraphicFramePr>
        <p:xfrm>
          <a:off x="1524000" y="1803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chemeClr val="accent3"/>
                </a:solidFill>
              </a:rPr>
              <a:t>Chúng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tôi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làm</a:t>
            </a:r>
            <a:r>
              <a:rPr lang="en-US" altLang="en-US" sz="3200" dirty="0">
                <a:solidFill>
                  <a:schemeClr val="accent3"/>
                </a:solidFill>
              </a:rPr>
              <a:t>..</a:t>
            </a:r>
          </a:p>
        </p:txBody>
      </p:sp>
    </p:spTree>
    <p:extLst>
      <p:ext uri="{BB962C8B-B14F-4D97-AF65-F5344CB8AC3E}">
        <p14:creationId xmlns:p14="http://schemas.microsoft.com/office/powerpoint/2010/main" val="1358719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433942"/>
            <a:ext cx="8229600" cy="432048"/>
          </a:xfrm>
        </p:spPr>
        <p:txBody>
          <a:bodyPr/>
          <a:lstStyle/>
          <a:p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ngành</a:t>
            </a:r>
            <a:r>
              <a:rPr lang="en-US" dirty="0"/>
              <a:t> </a:t>
            </a:r>
            <a:r>
              <a:rPr lang="en-US" dirty="0" err="1"/>
              <a:t>hàng</a:t>
            </a:r>
            <a:r>
              <a:rPr lang="en-US" dirty="0"/>
              <a:t> PSAV</a:t>
            </a:r>
          </a:p>
        </p:txBody>
      </p:sp>
      <p:sp>
        <p:nvSpPr>
          <p:cNvPr id="5" name="Rectangle: Rounded Corners 4"/>
          <p:cNvSpPr/>
          <p:nvPr/>
        </p:nvSpPr>
        <p:spPr>
          <a:xfrm>
            <a:off x="240436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Chè</a:t>
            </a:r>
            <a:endParaRPr lang="en-US" sz="1400" dirty="0"/>
          </a:p>
        </p:txBody>
      </p:sp>
      <p:sp>
        <p:nvSpPr>
          <p:cNvPr id="6" name="Rectangle: Rounded Corners 5"/>
          <p:cNvSpPr/>
          <p:nvPr/>
        </p:nvSpPr>
        <p:spPr>
          <a:xfrm>
            <a:off x="1496325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Gia </a:t>
            </a:r>
            <a:r>
              <a:rPr lang="en-US" sz="1400" dirty="0" err="1"/>
              <a:t>vị</a:t>
            </a:r>
            <a:r>
              <a:rPr lang="en-US" sz="1400" dirty="0"/>
              <a:t>/</a:t>
            </a:r>
            <a:r>
              <a:rPr lang="en-US" sz="1400" dirty="0" err="1"/>
              <a:t>Hồ</a:t>
            </a:r>
            <a:r>
              <a:rPr lang="en-US" sz="1400" dirty="0"/>
              <a:t> </a:t>
            </a:r>
            <a:r>
              <a:rPr lang="en-US" sz="1400" dirty="0" err="1"/>
              <a:t>tiêu</a:t>
            </a:r>
            <a:endParaRPr lang="en-US" sz="1400" dirty="0"/>
          </a:p>
        </p:txBody>
      </p:sp>
      <p:sp>
        <p:nvSpPr>
          <p:cNvPr id="7" name="Rectangle: Rounded Corners 6"/>
          <p:cNvSpPr/>
          <p:nvPr/>
        </p:nvSpPr>
        <p:spPr>
          <a:xfrm>
            <a:off x="2752214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Nhóm</a:t>
            </a:r>
            <a:r>
              <a:rPr lang="en-US" sz="1400" dirty="0"/>
              <a:t> </a:t>
            </a:r>
            <a:r>
              <a:rPr lang="en-US" sz="1400" dirty="0" err="1"/>
              <a:t>hàng</a:t>
            </a:r>
            <a:r>
              <a:rPr lang="en-US" sz="1400" dirty="0"/>
              <a:t> </a:t>
            </a:r>
            <a:r>
              <a:rPr lang="en-US" sz="1400" dirty="0" err="1"/>
              <a:t>hóa</a:t>
            </a:r>
            <a:r>
              <a:rPr lang="en-US" sz="1400" dirty="0"/>
              <a:t> </a:t>
            </a:r>
            <a:r>
              <a:rPr lang="en-US" sz="1400" dirty="0" err="1"/>
              <a:t>chung</a:t>
            </a:r>
            <a:r>
              <a:rPr lang="en-US" sz="1400" dirty="0"/>
              <a:t> (</a:t>
            </a:r>
            <a:r>
              <a:rPr lang="en-US" sz="1400" dirty="0" err="1"/>
              <a:t>Ngô</a:t>
            </a:r>
            <a:r>
              <a:rPr lang="en-US" sz="1400" dirty="0"/>
              <a:t>)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4008103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Cà</a:t>
            </a:r>
            <a:r>
              <a:rPr lang="en-US" sz="1400" dirty="0"/>
              <a:t> </a:t>
            </a:r>
            <a:r>
              <a:rPr lang="en-US" sz="1400" dirty="0" err="1"/>
              <a:t>phê</a:t>
            </a:r>
            <a:endParaRPr lang="en-US" sz="1400" dirty="0"/>
          </a:p>
        </p:txBody>
      </p:sp>
      <p:sp>
        <p:nvSpPr>
          <p:cNvPr id="9" name="Rectangle: Rounded Corners 8"/>
          <p:cNvSpPr/>
          <p:nvPr/>
        </p:nvSpPr>
        <p:spPr>
          <a:xfrm>
            <a:off x="6519881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Thủy</a:t>
            </a:r>
            <a:r>
              <a:rPr lang="en-US" sz="1400" dirty="0"/>
              <a:t> </a:t>
            </a:r>
            <a:r>
              <a:rPr lang="en-US" sz="1400" dirty="0" err="1"/>
              <a:t>sản</a:t>
            </a:r>
            <a:endParaRPr lang="en-US" sz="1400" dirty="0"/>
          </a:p>
        </p:txBody>
      </p:sp>
      <p:sp>
        <p:nvSpPr>
          <p:cNvPr id="10" name="Rectangle: Rounded Corners 9"/>
          <p:cNvSpPr/>
          <p:nvPr/>
        </p:nvSpPr>
        <p:spPr>
          <a:xfrm>
            <a:off x="5263992" y="4026768"/>
            <a:ext cx="1188720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Rau </a:t>
            </a:r>
            <a:r>
              <a:rPr lang="en-US" sz="1400" dirty="0" err="1"/>
              <a:t>quả</a:t>
            </a:r>
            <a:endParaRPr lang="en-US" sz="1400" dirty="0"/>
          </a:p>
        </p:txBody>
      </p:sp>
      <p:sp>
        <p:nvSpPr>
          <p:cNvPr id="11" name="Rectangle: Rounded Corners 10"/>
          <p:cNvSpPr/>
          <p:nvPr/>
        </p:nvSpPr>
        <p:spPr>
          <a:xfrm>
            <a:off x="7775768" y="4026768"/>
            <a:ext cx="1188720" cy="9144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Hóa</a:t>
            </a:r>
            <a:r>
              <a:rPr lang="en-US" sz="1400" dirty="0"/>
              <a:t> </a:t>
            </a:r>
            <a:r>
              <a:rPr lang="en-US" sz="1400" dirty="0" err="1"/>
              <a:t>chất</a:t>
            </a:r>
            <a:r>
              <a:rPr lang="en-US" sz="1400" dirty="0"/>
              <a:t> </a:t>
            </a:r>
            <a:r>
              <a:rPr lang="en-US" sz="1400" dirty="0" err="1"/>
              <a:t>Nông</a:t>
            </a:r>
            <a:r>
              <a:rPr lang="en-US" sz="1400" dirty="0"/>
              <a:t> </a:t>
            </a:r>
            <a:r>
              <a:rPr lang="en-US" sz="1400" dirty="0" err="1"/>
              <a:t>nghiệp</a:t>
            </a:r>
            <a:endParaRPr lang="en-US" sz="1400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851" y="15160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7535" t="27535" r="26781" b="17328"/>
          <a:stretch/>
        </p:blipFill>
        <p:spPr>
          <a:xfrm>
            <a:off x="5470117" y="1516000"/>
            <a:ext cx="1515291" cy="1828800"/>
          </a:xfrm>
          <a:prstGeom prst="rect">
            <a:avLst/>
          </a:prstGeom>
        </p:spPr>
      </p:pic>
      <p:pic>
        <p:nvPicPr>
          <p:cNvPr id="1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851" y="16002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27535" t="27535" r="26781" b="17328"/>
          <a:stretch/>
        </p:blipFill>
        <p:spPr>
          <a:xfrm>
            <a:off x="5470117" y="1600200"/>
            <a:ext cx="1515291" cy="1828800"/>
          </a:xfrm>
          <a:prstGeom prst="rect">
            <a:avLst/>
          </a:prstGeom>
        </p:spPr>
      </p:pic>
      <p:sp>
        <p:nvSpPr>
          <p:cNvPr id="13" name="Rectangle: Rounded Corners 12"/>
          <p:cNvSpPr/>
          <p:nvPr/>
        </p:nvSpPr>
        <p:spPr>
          <a:xfrm>
            <a:off x="240436" y="5085184"/>
            <a:ext cx="8724052" cy="64807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Văn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 PSAV</a:t>
            </a:r>
          </a:p>
        </p:txBody>
      </p:sp>
      <p:sp>
        <p:nvSpPr>
          <p:cNvPr id="18" name="Rectangle: Rounded Corners 17"/>
          <p:cNvSpPr/>
          <p:nvPr/>
        </p:nvSpPr>
        <p:spPr>
          <a:xfrm>
            <a:off x="240436" y="5836326"/>
            <a:ext cx="8724052" cy="648072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Diễn</a:t>
            </a:r>
            <a:r>
              <a:rPr lang="en-US" dirty="0"/>
              <a:t> </a:t>
            </a:r>
            <a:r>
              <a:rPr lang="en-US" dirty="0" err="1"/>
              <a:t>đàn</a:t>
            </a:r>
            <a:r>
              <a:rPr lang="en-US" dirty="0"/>
              <a:t> chia </a:t>
            </a:r>
            <a:r>
              <a:rPr lang="en-US" dirty="0" err="1"/>
              <a:t>sẻ</a:t>
            </a:r>
            <a:endParaRPr lang="en-US" dirty="0"/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457200" y="908720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chemeClr val="accent3"/>
                </a:solidFill>
              </a:rPr>
              <a:t>Làm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việc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với</a:t>
            </a:r>
            <a:r>
              <a:rPr lang="en-US" altLang="en-US" sz="3200" dirty="0">
                <a:solidFill>
                  <a:schemeClr val="accent3"/>
                </a:solidFill>
              </a:rPr>
              <a:t> PSAV</a:t>
            </a:r>
          </a:p>
        </p:txBody>
      </p:sp>
    </p:spTree>
    <p:extLst>
      <p:ext uri="{BB962C8B-B14F-4D97-AF65-F5344CB8AC3E}">
        <p14:creationId xmlns:p14="http://schemas.microsoft.com/office/powerpoint/2010/main" val="125890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433287" y="603763"/>
            <a:ext cx="6586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 err="1">
                <a:solidFill>
                  <a:schemeClr val="accent3"/>
                </a:solidFill>
              </a:rPr>
              <a:t>Hỗ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trợ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Kiến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thức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và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Sáng</a:t>
            </a:r>
            <a:r>
              <a:rPr lang="en-US" altLang="en-US" sz="3200" dirty="0">
                <a:solidFill>
                  <a:schemeClr val="accent3"/>
                </a:solidFill>
              </a:rPr>
              <a:t> </a:t>
            </a:r>
            <a:r>
              <a:rPr lang="en-US" altLang="en-US" sz="3200" dirty="0" err="1">
                <a:solidFill>
                  <a:schemeClr val="accent3"/>
                </a:solidFill>
              </a:rPr>
              <a:t>tạo</a:t>
            </a:r>
            <a:endParaRPr lang="en-US" altLang="en-US" sz="3200" dirty="0">
              <a:solidFill>
                <a:schemeClr val="accent3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844823"/>
            <a:ext cx="7859216" cy="68524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rộng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Đổi</a:t>
            </a:r>
            <a:r>
              <a:rPr lang="en-US" dirty="0"/>
              <a:t> </a:t>
            </a:r>
            <a:r>
              <a:rPr lang="en-US" dirty="0" err="1"/>
              <a:t>mới</a:t>
            </a:r>
            <a:r>
              <a:rPr lang="en-US" dirty="0"/>
              <a:t> </a:t>
            </a:r>
            <a:r>
              <a:rPr lang="en-US" dirty="0" err="1"/>
              <a:t>sáng</a:t>
            </a:r>
            <a:r>
              <a:rPr lang="en-US" dirty="0"/>
              <a:t> </a:t>
            </a:r>
            <a:r>
              <a:rPr lang="en-US" dirty="0" err="1"/>
              <a:t>tạo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3328" y="4066000"/>
            <a:ext cx="7859216" cy="68524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kiến</a:t>
            </a:r>
            <a:r>
              <a:rPr lang="en-US" dirty="0"/>
              <a:t> </a:t>
            </a:r>
            <a:r>
              <a:rPr lang="en-US" dirty="0" err="1"/>
              <a:t>thức</a:t>
            </a:r>
            <a:endParaRPr lang="en-US" dirty="0"/>
          </a:p>
        </p:txBody>
      </p:sp>
      <p:sp>
        <p:nvSpPr>
          <p:cNvPr id="7" name="Rectangle: Rounded Corners 6"/>
          <p:cNvSpPr/>
          <p:nvPr/>
        </p:nvSpPr>
        <p:spPr>
          <a:xfrm>
            <a:off x="1095312" y="2780928"/>
            <a:ext cx="188255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Tiếp</a:t>
            </a:r>
            <a:r>
              <a:rPr lang="en-US" sz="1400" dirty="0"/>
              <a:t> </a:t>
            </a:r>
            <a:r>
              <a:rPr lang="en-US" sz="1400" dirty="0" err="1"/>
              <a:t>cận</a:t>
            </a:r>
            <a:r>
              <a:rPr lang="en-US" sz="1400" dirty="0"/>
              <a:t> </a:t>
            </a:r>
            <a:r>
              <a:rPr lang="en-US" sz="1400" dirty="0" err="1"/>
              <a:t>Tài</a:t>
            </a:r>
            <a:r>
              <a:rPr lang="en-US" sz="1400" dirty="0"/>
              <a:t> </a:t>
            </a:r>
            <a:r>
              <a:rPr lang="en-US" sz="1400" dirty="0" err="1"/>
              <a:t>chính</a:t>
            </a:r>
            <a:endParaRPr lang="en-US" sz="1400" dirty="0"/>
          </a:p>
        </p:txBody>
      </p:sp>
      <p:sp>
        <p:nvSpPr>
          <p:cNvPr id="8" name="Rectangle: Rounded Corners 7"/>
          <p:cNvSpPr/>
          <p:nvPr/>
        </p:nvSpPr>
        <p:spPr>
          <a:xfrm>
            <a:off x="3296536" y="2780928"/>
            <a:ext cx="188255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Giải</a:t>
            </a:r>
            <a:r>
              <a:rPr lang="en-US" sz="1400" dirty="0"/>
              <a:t> </a:t>
            </a:r>
            <a:r>
              <a:rPr lang="en-US" sz="1400" dirty="0" err="1"/>
              <a:t>pháp</a:t>
            </a:r>
            <a:r>
              <a:rPr lang="en-US" sz="1400" dirty="0"/>
              <a:t> </a:t>
            </a:r>
            <a:r>
              <a:rPr lang="en-US" sz="1400" dirty="0" err="1"/>
              <a:t>điện</a:t>
            </a:r>
            <a:r>
              <a:rPr lang="en-US" sz="1400" dirty="0"/>
              <a:t> </a:t>
            </a:r>
            <a:r>
              <a:rPr lang="en-US" sz="1400" dirty="0" err="1"/>
              <a:t>tử</a:t>
            </a:r>
            <a:endParaRPr lang="en-US" sz="1400" dirty="0"/>
          </a:p>
        </p:txBody>
      </p:sp>
      <p:sp>
        <p:nvSpPr>
          <p:cNvPr id="9" name="Rectangle: Rounded Corners 8"/>
          <p:cNvSpPr/>
          <p:nvPr/>
        </p:nvSpPr>
        <p:spPr>
          <a:xfrm>
            <a:off x="5497760" y="2780928"/>
            <a:ext cx="188255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Tổ</a:t>
            </a:r>
            <a:r>
              <a:rPr lang="en-US" sz="1400" dirty="0"/>
              <a:t> </a:t>
            </a:r>
            <a:r>
              <a:rPr lang="en-US" sz="1400" dirty="0" err="1"/>
              <a:t>chức</a:t>
            </a:r>
            <a:r>
              <a:rPr lang="en-US" sz="1400" dirty="0"/>
              <a:t> </a:t>
            </a:r>
            <a:r>
              <a:rPr lang="en-US" sz="1400" dirty="0" err="1"/>
              <a:t>Nông</a:t>
            </a:r>
            <a:r>
              <a:rPr lang="en-US" sz="1400" dirty="0"/>
              <a:t> </a:t>
            </a:r>
            <a:r>
              <a:rPr lang="en-US" sz="1400" dirty="0" err="1"/>
              <a:t>dân</a:t>
            </a:r>
            <a:endParaRPr lang="en-US" sz="1400" dirty="0"/>
          </a:p>
        </p:txBody>
      </p:sp>
      <p:sp>
        <p:nvSpPr>
          <p:cNvPr id="10" name="Rectangle: Rounded Corners 9"/>
          <p:cNvSpPr/>
          <p:nvPr/>
        </p:nvSpPr>
        <p:spPr>
          <a:xfrm>
            <a:off x="433287" y="5130074"/>
            <a:ext cx="179407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Nghiên</a:t>
            </a:r>
            <a:r>
              <a:rPr lang="en-US" sz="1400" dirty="0"/>
              <a:t> </a:t>
            </a:r>
            <a:r>
              <a:rPr lang="en-US" sz="1400" dirty="0" err="1"/>
              <a:t>cứu</a:t>
            </a:r>
            <a:endParaRPr lang="en-US" sz="1400" dirty="0"/>
          </a:p>
        </p:txBody>
      </p:sp>
      <p:sp>
        <p:nvSpPr>
          <p:cNvPr id="11" name="Rectangle: Rounded Corners 10"/>
          <p:cNvSpPr/>
          <p:nvPr/>
        </p:nvSpPr>
        <p:spPr>
          <a:xfrm>
            <a:off x="2465738" y="5130074"/>
            <a:ext cx="179407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Grow Asia Chia </a:t>
            </a:r>
            <a:r>
              <a:rPr lang="en-US" sz="1400" dirty="0" err="1"/>
              <a:t>sẻ</a:t>
            </a:r>
            <a:endParaRPr lang="en-US" sz="1400" dirty="0"/>
          </a:p>
        </p:txBody>
      </p:sp>
      <p:sp>
        <p:nvSpPr>
          <p:cNvPr id="12" name="Rectangle: Rounded Corners 11"/>
          <p:cNvSpPr/>
          <p:nvPr/>
        </p:nvSpPr>
        <p:spPr>
          <a:xfrm>
            <a:off x="4498189" y="5130074"/>
            <a:ext cx="179407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Mạng</a:t>
            </a:r>
            <a:r>
              <a:rPr lang="en-US" sz="1400" dirty="0"/>
              <a:t> l</a:t>
            </a:r>
            <a:r>
              <a:rPr lang="vi-VN" sz="1400" dirty="0"/>
              <a:t>ư</a:t>
            </a:r>
            <a:r>
              <a:rPr lang="en-US" sz="1400" dirty="0" err="1"/>
              <a:t>ới</a:t>
            </a:r>
            <a:r>
              <a:rPr lang="en-US" sz="1400" dirty="0"/>
              <a:t> </a:t>
            </a:r>
            <a:r>
              <a:rPr lang="en-US" sz="1400" dirty="0" err="1"/>
              <a:t>đối</a:t>
            </a:r>
            <a:r>
              <a:rPr lang="en-US" sz="1400" dirty="0"/>
              <a:t> </a:t>
            </a:r>
            <a:r>
              <a:rPr lang="en-US" sz="1400" dirty="0" err="1"/>
              <a:t>tác</a:t>
            </a:r>
            <a:endParaRPr lang="en-US" sz="1400" dirty="0"/>
          </a:p>
        </p:txBody>
      </p:sp>
      <p:sp>
        <p:nvSpPr>
          <p:cNvPr id="13" name="Rectangle: Rounded Corners 12"/>
          <p:cNvSpPr/>
          <p:nvPr/>
        </p:nvSpPr>
        <p:spPr>
          <a:xfrm>
            <a:off x="6530640" y="5130074"/>
            <a:ext cx="1794072" cy="9144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/>
              <a:t>Đo</a:t>
            </a:r>
            <a:r>
              <a:rPr lang="en-US" sz="1400" dirty="0"/>
              <a:t> </a:t>
            </a:r>
            <a:r>
              <a:rPr lang="en-US" sz="1400" dirty="0" err="1"/>
              <a:t>lường</a:t>
            </a:r>
            <a:r>
              <a:rPr lang="en-US" sz="1400" dirty="0"/>
              <a:t> </a:t>
            </a:r>
            <a:r>
              <a:rPr lang="en-US" sz="1400" dirty="0" err="1"/>
              <a:t>thực</a:t>
            </a:r>
            <a:r>
              <a:rPr lang="en-US" sz="1400" dirty="0"/>
              <a:t> </a:t>
            </a:r>
            <a:r>
              <a:rPr lang="en-US" sz="1400" dirty="0" err="1"/>
              <a:t>hành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76369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827584" y="3044280"/>
            <a:ext cx="748883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2" charset="0"/>
                <a:cs typeface="Geneva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dirty="0">
                <a:solidFill>
                  <a:schemeClr val="accent3"/>
                </a:solidFill>
              </a:rPr>
              <a:t>Sharing our experience</a:t>
            </a:r>
          </a:p>
        </p:txBody>
      </p:sp>
    </p:spTree>
    <p:extLst>
      <p:ext uri="{BB962C8B-B14F-4D97-AF65-F5344CB8AC3E}">
        <p14:creationId xmlns:p14="http://schemas.microsoft.com/office/powerpoint/2010/main" val="3572061713"/>
      </p:ext>
    </p:extLst>
  </p:cSld>
  <p:clrMapOvr>
    <a:masterClrMapping/>
  </p:clrMapOvr>
</p:sld>
</file>

<file path=ppt/theme/theme1.xml><?xml version="1.0" encoding="utf-8"?>
<a:theme xmlns:a="http://schemas.openxmlformats.org/drawingml/2006/main" name="One stone ppp templat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1D3B2C"/>
      </a:accent1>
      <a:accent2>
        <a:srgbClr val="0A5332"/>
      </a:accent2>
      <a:accent3>
        <a:srgbClr val="3D7A33"/>
      </a:accent3>
      <a:accent4>
        <a:srgbClr val="769E30"/>
      </a:accent4>
      <a:accent5>
        <a:srgbClr val="B8C328"/>
      </a:accent5>
      <a:accent6>
        <a:srgbClr val="FFF10B"/>
      </a:accent6>
      <a:hlink>
        <a:srgbClr val="F2B01E"/>
      </a:hlink>
      <a:folHlink>
        <a:srgbClr val="E17722"/>
      </a:folHlink>
    </a:clrScheme>
    <a:fontScheme name="One stone ppp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ne stone ppp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e stone ppp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e stone ppp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e stone ppp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e stone ppp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e stone ppp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e stone ppp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raft slides for Tania (unformatted) 121115" id="{3BD9884E-4B0C-4807-9878-17CC51B00B14}" vid="{C932451E-CCA7-4E62-8377-C2DC207D3D82}"/>
    </a:ext>
  </a:extLst>
</a:theme>
</file>

<file path=ppt/theme/theme2.xml><?xml version="1.0" encoding="utf-8"?>
<a:theme xmlns:a="http://schemas.openxmlformats.org/drawingml/2006/main" name="PowerPoint template EWS">
  <a:themeElements>
    <a:clrScheme name="E-W Seed design">
      <a:dk1>
        <a:sysClr val="windowText" lastClr="000000"/>
      </a:dk1>
      <a:lt1>
        <a:srgbClr val="FFFFFF"/>
      </a:lt1>
      <a:dk2>
        <a:srgbClr val="006734"/>
      </a:dk2>
      <a:lt2>
        <a:srgbClr val="FFFFFF"/>
      </a:lt2>
      <a:accent1>
        <a:srgbClr val="D92328"/>
      </a:accent1>
      <a:accent2>
        <a:srgbClr val="006734"/>
      </a:accent2>
      <a:accent3>
        <a:srgbClr val="B3E100"/>
      </a:accent3>
      <a:accent4>
        <a:srgbClr val="7CB300"/>
      </a:accent4>
      <a:accent5>
        <a:srgbClr val="FFFFFF"/>
      </a:accent5>
      <a:accent6>
        <a:srgbClr val="272425"/>
      </a:accent6>
      <a:hlink>
        <a:srgbClr val="D92328"/>
      </a:hlink>
      <a:folHlink>
        <a:srgbClr val="A5A5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Draft slides for Tania (unformatted) 121115</Template>
  <TotalTime>13951</TotalTime>
  <Words>1082</Words>
  <Application>Microsoft Office PowerPoint</Application>
  <PresentationFormat>On-screen Show (4:3)</PresentationFormat>
  <Paragraphs>144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MS PGothic</vt:lpstr>
      <vt:lpstr>MS PGothic</vt:lpstr>
      <vt:lpstr>Arial</vt:lpstr>
      <vt:lpstr>Arial Unicode MS</vt:lpstr>
      <vt:lpstr>Geneva</vt:lpstr>
      <vt:lpstr>Wingdings</vt:lpstr>
      <vt:lpstr>One stone ppp template</vt:lpstr>
      <vt:lpstr>PowerPoint template 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Tổng quan về Tiếp cận đa phương các đối tác</vt:lpstr>
      <vt:lpstr>PowerPoint Presentation</vt:lpstr>
    </vt:vector>
  </TitlesOfParts>
  <Company>Suscom Sustainable Communications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Costelloe</dc:creator>
  <cp:lastModifiedBy>Nguyen Chi Hieu</cp:lastModifiedBy>
  <cp:revision>155</cp:revision>
  <cp:lastPrinted>2015-07-20T02:31:29Z</cp:lastPrinted>
  <dcterms:created xsi:type="dcterms:W3CDTF">2015-11-20T01:48:48Z</dcterms:created>
  <dcterms:modified xsi:type="dcterms:W3CDTF">2017-03-09T04:39:07Z</dcterms:modified>
</cp:coreProperties>
</file>